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5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51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5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43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11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2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7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5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44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49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0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0323296-8E01-4FED-89FC-1D95A633CB83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C06168D-0712-4A59-AC29-C7ADB309C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10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4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b="1" dirty="0" smtClean="0"/>
              <a:t>Короткое размышление Ярославской области на тему «Токсичный» коллега?!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000" dirty="0" smtClean="0">
                <a:latin typeface="Bahnschrift SemiBold SemiConden" panose="020B0502040204020203" pitchFamily="34" charset="0"/>
              </a:rPr>
              <a:t>Как трудно нам порой, друзья, измерить уровень токсично,</a:t>
            </a:r>
          </a:p>
          <a:p>
            <a:pPr marL="0" indent="0" algn="ctr">
              <a:buNone/>
            </a:pPr>
            <a:r>
              <a:rPr lang="ru-RU" sz="3000" dirty="0" smtClean="0">
                <a:latin typeface="Bahnschrift SemiBold SemiConden" panose="020B0502040204020203" pitchFamily="34" charset="0"/>
              </a:rPr>
              <a:t>Ведь рядом с нами не АЭС, а тоже,  знаете ли, личности.</a:t>
            </a:r>
          </a:p>
          <a:p>
            <a:pPr marL="0" indent="0" algn="ctr">
              <a:buNone/>
            </a:pPr>
            <a:r>
              <a:rPr lang="ru-RU" sz="3000" dirty="0" smtClean="0">
                <a:latin typeface="Bahnschrift SemiBold SemiConden" panose="020B0502040204020203" pitchFamily="34" charset="0"/>
              </a:rPr>
              <a:t>И пусть нам кажется порой, что фон их выше допустимого,</a:t>
            </a:r>
          </a:p>
          <a:p>
            <a:pPr marL="0" indent="0" algn="ctr">
              <a:buNone/>
            </a:pPr>
            <a:r>
              <a:rPr lang="ru-RU" sz="3000" dirty="0" smtClean="0">
                <a:latin typeface="Bahnschrift SemiBold SemiConden" panose="020B0502040204020203" pitchFamily="34" charset="0"/>
              </a:rPr>
              <a:t>Но, непонятно, как другой воспринимает «подсудимого».</a:t>
            </a:r>
          </a:p>
          <a:p>
            <a:pPr marL="0" indent="0" algn="ctr">
              <a:buNone/>
            </a:pPr>
            <a:r>
              <a:rPr lang="ru-RU" sz="3000" dirty="0" smtClean="0">
                <a:latin typeface="Bahnschrift SemiBold SemiConden" panose="020B0502040204020203" pitchFamily="34" charset="0"/>
              </a:rPr>
              <a:t>А может тот, токсичный самый, является душой семьи: </a:t>
            </a:r>
          </a:p>
          <a:p>
            <a:pPr marL="0" indent="0" algn="ctr">
              <a:buNone/>
            </a:pPr>
            <a:r>
              <a:rPr lang="ru-RU" sz="3000" dirty="0" smtClean="0">
                <a:latin typeface="Bahnschrift SemiBold SemiConden" panose="020B0502040204020203" pitchFamily="34" charset="0"/>
              </a:rPr>
              <a:t>прекрасным сыном, лучшей мамой, кого понять мы не смогли?</a:t>
            </a:r>
          </a:p>
          <a:p>
            <a:pPr marL="0" indent="0" algn="ctr">
              <a:buNone/>
            </a:pPr>
            <a:r>
              <a:rPr lang="ru-RU" sz="3000" dirty="0" smtClean="0">
                <a:latin typeface="Bahnschrift SemiBold SemiConden" panose="020B0502040204020203" pitchFamily="34" charset="0"/>
              </a:rPr>
              <a:t>Ну, а токсичность, как явление, решенья требует внутри:</a:t>
            </a:r>
          </a:p>
          <a:p>
            <a:pPr marL="0" indent="0" algn="ctr">
              <a:buNone/>
            </a:pPr>
            <a:r>
              <a:rPr lang="ru-RU" sz="3000" dirty="0" smtClean="0">
                <a:latin typeface="Bahnschrift SemiBold SemiConden" panose="020B0502040204020203" pitchFamily="34" charset="0"/>
              </a:rPr>
              <a:t>Не принимаешь – удаление, а если принял – то терпи.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900" i="1" dirty="0" smtClean="0"/>
              <a:t>Не претендуя на истину, с уважением ко всем без исключения Департамент занятости Ярославской области </a:t>
            </a:r>
            <a:endParaRPr lang="ru-RU" sz="2900" i="1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563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57</TotalTime>
  <Words>129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Bahnschrift SemiBold SemiConden</vt:lpstr>
      <vt:lpstr>Corbel</vt:lpstr>
      <vt:lpstr>Wingdings</vt:lpstr>
      <vt:lpstr>Окаймление</vt:lpstr>
      <vt:lpstr>    Короткое размышление Ярославской области на тему «Токсичный» коллега?!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Короткое размышление на тему «Токсичный» коллега?!</dc:title>
  <dc:creator>Воробьева Светлана Юрьевна</dc:creator>
  <cp:lastModifiedBy>Воробьева Светлана Юрьевна</cp:lastModifiedBy>
  <cp:revision>7</cp:revision>
  <dcterms:created xsi:type="dcterms:W3CDTF">2022-11-08T05:50:51Z</dcterms:created>
  <dcterms:modified xsi:type="dcterms:W3CDTF">2022-11-08T06:48:40Z</dcterms:modified>
</cp:coreProperties>
</file>