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F89"/>
    <a:srgbClr val="F5842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78872"/>
            <a:ext cx="5743018" cy="15081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– 5 советов, как помочь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выбором вакансий человеку с </a:t>
            </a:r>
            <a:endParaRPr lang="ru-RU" sz="2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симптомами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выгорания</a:t>
            </a:r>
          </a:p>
        </p:txBody>
      </p:sp>
      <p:pic>
        <p:nvPicPr>
          <p:cNvPr id="1026" name="Picture 2" descr="C:\Users\User\Desktop\Depositphotos_302374624_s-2019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37683"/>
            <a:ext cx="3651911" cy="273630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55791" y="2044380"/>
            <a:ext cx="2718885" cy="11695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Выявить причину профессионального выгорания, составить индивидуальный план работы с гражданином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1472" y="1196752"/>
            <a:ext cx="3189425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4365104"/>
            <a:ext cx="2520280" cy="203248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048884" y="5013176"/>
            <a:ext cx="2809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Обсудить с гражданином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желание работать по своей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профессии 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же организации,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с новым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функционалом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14004" y="2132856"/>
            <a:ext cx="27321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Оказать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с целью улучшения  эмоционального состояния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человека,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используя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по снятию эмоционального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напряжения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35620" y="4689132"/>
            <a:ext cx="23867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рассмотреть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вакансии на предприятиях, где возможна периодическая ротация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5791" y="4688848"/>
            <a:ext cx="3028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профессиональное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(возможно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нужна смена направления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в т. ч. 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ереподготовка)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94082" y="94725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1800"/>
            <a:ext cx="1983716" cy="95093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815</TotalTime>
  <Words>102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79</cp:revision>
  <cp:lastPrinted>2022-11-03T05:06:55Z</cp:lastPrinted>
  <dcterms:created xsi:type="dcterms:W3CDTF">2022-02-17T12:04:18Z</dcterms:created>
  <dcterms:modified xsi:type="dcterms:W3CDTF">2022-11-03T05:10:05Z</dcterms:modified>
</cp:coreProperties>
</file>