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860092" y="57342"/>
            <a:ext cx="3535384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998714" y="2279027"/>
            <a:ext cx="8013848" cy="4522989"/>
          </a:xfrm>
          <a:prstGeom prst="parallelogram">
            <a:avLst>
              <a:gd name="adj" fmla="val 6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19253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381" y="573196"/>
            <a:ext cx="176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: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2510" y="918176"/>
            <a:ext cx="255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советов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длительно неработающим,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незамотивированным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гражданином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2876800"/>
            <a:ext cx="7009765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x-none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овести </a:t>
            </a:r>
            <a:r>
              <a:rPr lang="x-none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гражданина информацию, что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</a:t>
            </a:r>
            <a:r>
              <a:rPr lang="x-none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специалиста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 занятости </a:t>
            </a:r>
            <a:r>
              <a:rPr lang="x-none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содейств</a:t>
            </a:r>
            <a:r>
              <a:rPr lang="ru-RU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5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помощь в его трудоустройстве.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</a:t>
            </a:r>
            <a:r>
              <a:rPr lang="ru-RU" sz="15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план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 для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гражданина.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Оказать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социальную адаптацию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группе с мотивированными гражданами (к таким гражданам хорошо применимы групповые формы работы, направленные на повышение мотивации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Подобрать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после проведения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профориентации.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Рассказать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клиенту о положительных примерах трудоустройства данной категории граждан.</a:t>
            </a:r>
            <a:endParaRPr lang="ru-RU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62</cp:revision>
  <cp:lastPrinted>2022-10-27T07:21:07Z</cp:lastPrinted>
  <dcterms:created xsi:type="dcterms:W3CDTF">2022-02-17T12:04:18Z</dcterms:created>
  <dcterms:modified xsi:type="dcterms:W3CDTF">2022-10-27T07:58:33Z</dcterms:modified>
</cp:coreProperties>
</file>