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3"/>
  </p:notesMasterIdLst>
  <p:sldIdLst>
    <p:sldId id="264" r:id="rId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1489CE47-8FBA-4A69-8E0F-F70EA2F70AF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14"/>
            <a:ext cx="5388610" cy="3885106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234B2C0A-6EB0-480F-BE22-4D1BF813C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91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5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86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2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5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9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8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32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8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3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89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5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AAAA-D0DF-4B1E-9500-F5AFC985A9B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09DE-1112-481C-8254-2AA1E00A4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4969" y="393945"/>
            <a:ext cx="7834184" cy="698199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Топ-5 советов для работы с длительно неработающим, </a:t>
            </a:r>
            <a:r>
              <a:rPr lang="ru-RU" sz="2200" b="1" dirty="0" err="1" smtClean="0">
                <a:solidFill>
                  <a:schemeClr val="accent5">
                    <a:lumMod val="75000"/>
                  </a:schemeClr>
                </a:solidFill>
              </a:rPr>
              <a:t>незамотивированным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 гражданином</a:t>
            </a:r>
            <a:endParaRPr lang="ru-RU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10" y="1038987"/>
            <a:ext cx="4155955" cy="4238252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191754" y="659028"/>
            <a:ext cx="7258841" cy="5330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C00000"/>
                </a:solidFill>
              </a:rPr>
              <a:t> 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480012" y="1275476"/>
            <a:ext cx="964612" cy="625377"/>
          </a:xfrm>
          <a:prstGeom prst="rightArrow">
            <a:avLst>
              <a:gd name="adj1" fmla="val 50000"/>
              <a:gd name="adj2" fmla="val 53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84107" y="1299562"/>
            <a:ext cx="3159211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/>
              <a:t>Установление контакта  с </a:t>
            </a:r>
            <a:r>
              <a:rPr lang="ru-RU" sz="1400" dirty="0" smtClean="0"/>
              <a:t>соискателем, установить доверительное отношение</a:t>
            </a:r>
            <a:endParaRPr lang="ru-RU" sz="1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439150" y="2155577"/>
            <a:ext cx="1005474" cy="673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84108" y="2155577"/>
            <a:ext cx="3159210" cy="480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/>
              <a:t>Выбор приоритетного направления трудовой деятельности</a:t>
            </a:r>
            <a:endParaRPr lang="ru-RU" sz="1400" dirty="0"/>
          </a:p>
        </p:txBody>
      </p:sp>
      <p:sp>
        <p:nvSpPr>
          <p:cNvPr id="10" name="Стрелка вправо 9"/>
          <p:cNvSpPr/>
          <p:nvPr/>
        </p:nvSpPr>
        <p:spPr>
          <a:xfrm flipV="1">
            <a:off x="4480013" y="3182716"/>
            <a:ext cx="964612" cy="656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84108" y="2863972"/>
            <a:ext cx="3159210" cy="11695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Составление плана действий для поиска работы и визуализация «идеальной» </a:t>
            </a:r>
            <a:r>
              <a:rPr lang="ru-RU" sz="1400" dirty="0" smtClean="0"/>
              <a:t>вакансии, представление себя на этом рабочем месте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439150" y="4615723"/>
            <a:ext cx="964612" cy="743624"/>
          </a:xfrm>
          <a:prstGeom prst="rightArrow">
            <a:avLst>
              <a:gd name="adj1" fmla="val 50000"/>
              <a:gd name="adj2" fmla="val 528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84107" y="4382307"/>
            <a:ext cx="3159211" cy="12557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/>
              <a:t>Предоставление соискателю возможности получения новых </a:t>
            </a:r>
            <a:r>
              <a:rPr lang="ru-RU" sz="1400" dirty="0" smtClean="0"/>
              <a:t>знаний (обучение), навыков(временное трудоустройство,  прохождения собеседований), предоставление услуги «мое собеседование"</a:t>
            </a:r>
            <a:endParaRPr lang="ru-RU" sz="14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4412542" y="5780122"/>
            <a:ext cx="991220" cy="712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84107" y="5780122"/>
            <a:ext cx="3159211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Создание условий для укрепление самооценки соискателя, тренинги, консультация психолога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653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75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Топ-5 советов для работы с длительно неработающим, незамотивированным гражданином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граждане и работодатели!</dc:title>
  <dc:creator>Илья</dc:creator>
  <cp:lastModifiedBy>Казакова</cp:lastModifiedBy>
  <cp:revision>78</cp:revision>
  <cp:lastPrinted>2022-10-27T13:34:44Z</cp:lastPrinted>
  <dcterms:created xsi:type="dcterms:W3CDTF">2020-12-23T05:42:15Z</dcterms:created>
  <dcterms:modified xsi:type="dcterms:W3CDTF">2022-10-28T08:15:42Z</dcterms:modified>
</cp:coreProperties>
</file>