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427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4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50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81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4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1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25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02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98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7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6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01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7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7"/>
          <p:cNvSpPr/>
          <p:nvPr/>
        </p:nvSpPr>
        <p:spPr>
          <a:xfrm rot="5400000">
            <a:off x="6867877" y="56122"/>
            <a:ext cx="2096574" cy="2124236"/>
          </a:xfrm>
          <a:prstGeom prst="triangle">
            <a:avLst/>
          </a:prstGeom>
          <a:solidFill>
            <a:srgbClr val="F584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5400000">
            <a:off x="860092" y="57342"/>
            <a:ext cx="3535384" cy="3501176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4" name="Параллелограмм 13"/>
          <p:cNvSpPr/>
          <p:nvPr/>
        </p:nvSpPr>
        <p:spPr>
          <a:xfrm>
            <a:off x="1043608" y="2166527"/>
            <a:ext cx="8013848" cy="4522989"/>
          </a:xfrm>
          <a:prstGeom prst="parallelogram">
            <a:avLst>
              <a:gd name="adj" fmla="val 66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rm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59832" y="219253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Республиканский ЦЗН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Удмуртская Республика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0381" y="573196"/>
            <a:ext cx="1768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КЕЙС :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9873" y="1092920"/>
            <a:ext cx="25594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Топ – 5 советов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по</a:t>
            </a:r>
          </a:p>
          <a:p>
            <a:pPr algn="just"/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   проведению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открытого отбора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75655" y="2288974"/>
            <a:ext cx="700976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Беседа с работодателем</a:t>
            </a:r>
            <a:r>
              <a:rPr lang="ru-RU" sz="1600" dirty="0"/>
              <a:t> для обсуждения заявки, для того чтобы узнать все нюансы требований к специалисту более тщательно. Это поможет избежать потери времени в процессе поиска и отсева кандидатов.</a:t>
            </a:r>
          </a:p>
          <a:p>
            <a:pPr algn="just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Правильное описание вакансии</a:t>
            </a:r>
            <a:r>
              <a:rPr lang="ru-RU" sz="1600" dirty="0"/>
              <a:t>, делаем ее более «Вкусной» для соискателя, создаем «уникальное предложение» для соискателя, например, полно описываем элементы корпоративных бонусов, уровень оплаты с  полным пояснением, стажировки, информации о компании и т.д.</a:t>
            </a:r>
          </a:p>
          <a:p>
            <a:pPr algn="just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Проведение расширенной рекламы </a:t>
            </a:r>
            <a:r>
              <a:rPr lang="ru-RU" sz="1600" dirty="0"/>
              <a:t>(размещение в социальных сетях, сайтах, газетах, листовки, ярмарки вакансий) для более широкого охвата соискателей.</a:t>
            </a:r>
          </a:p>
          <a:p>
            <a:pPr algn="just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Поиск кандидатов</a:t>
            </a:r>
            <a:r>
              <a:rPr lang="ru-RU" sz="1600" b="1" dirty="0"/>
              <a:t>, </a:t>
            </a:r>
            <a:r>
              <a:rPr lang="ru-RU" sz="1600" dirty="0"/>
              <a:t>выбираем методы поиска кандидатов и составляем план действий (работа с рекрутинговыми агентствами, учебными заведениями, базами высвобождаемых </a:t>
            </a:r>
            <a:r>
              <a:rPr lang="ru-RU" sz="1600"/>
              <a:t>работников </a:t>
            </a:r>
            <a:r>
              <a:rPr lang="ru-RU" sz="1600" smtClean="0"/>
              <a:t>и т.д</a:t>
            </a:r>
            <a:r>
              <a:rPr lang="ru-RU" sz="1600" dirty="0"/>
              <a:t>.).</a:t>
            </a:r>
          </a:p>
          <a:p>
            <a:pPr algn="just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Предварительное собеседование с кандидатами</a:t>
            </a:r>
            <a:r>
              <a:rPr lang="ru-RU" sz="1600" dirty="0"/>
              <a:t>, возможно тестирование сотрудниками ЦЗН. Предлагаем работодателю </a:t>
            </a:r>
            <a:r>
              <a:rPr lang="ru-RU" sz="1600" dirty="0" err="1"/>
              <a:t>коворкинг</a:t>
            </a:r>
            <a:r>
              <a:rPr lang="ru-RU" sz="1600" dirty="0"/>
              <a:t>-зону для собеседования с кандидатами, при необходимости организация </a:t>
            </a:r>
            <a:r>
              <a:rPr lang="ru-RU" sz="1600" dirty="0" err="1"/>
              <a:t>видеособеседования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20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162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Новосёлова Е.М.</dc:creator>
  <cp:lastModifiedBy>sio03</cp:lastModifiedBy>
  <cp:revision>54</cp:revision>
  <cp:lastPrinted>2022-04-08T11:58:24Z</cp:lastPrinted>
  <dcterms:created xsi:type="dcterms:W3CDTF">2022-02-17T12:04:18Z</dcterms:created>
  <dcterms:modified xsi:type="dcterms:W3CDTF">2022-10-17T07:55:01Z</dcterms:modified>
</cp:coreProperties>
</file>