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66" r:id="rId5"/>
    <p:sldId id="268" r:id="rId6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142786"/>
    <a:srgbClr val="0000FF"/>
    <a:srgbClr val="000099"/>
    <a:srgbClr val="6600FF"/>
    <a:srgbClr val="3333CC"/>
    <a:srgbClr val="0000CC"/>
    <a:srgbClr val="5547B9"/>
    <a:srgbClr val="2241DE"/>
    <a:srgbClr val="1E3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3" autoAdjust="0"/>
  </p:normalViewPr>
  <p:slideViewPr>
    <p:cSldViewPr>
      <p:cViewPr>
        <p:scale>
          <a:sx n="116" d="100"/>
          <a:sy n="116" d="100"/>
        </p:scale>
        <p:origin x="-154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350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9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27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59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37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587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2966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2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50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93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29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9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араллелограмм 13"/>
          <p:cNvSpPr/>
          <p:nvPr/>
        </p:nvSpPr>
        <p:spPr>
          <a:xfrm>
            <a:off x="674779" y="1332364"/>
            <a:ext cx="4356484" cy="1625840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71736" y="1571612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6898" y="2500306"/>
            <a:ext cx="65824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45619" y="2890356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0232" y="5143512"/>
            <a:ext cx="64818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/>
          </a:p>
        </p:txBody>
      </p:sp>
      <p:sp>
        <p:nvSpPr>
          <p:cNvPr id="28" name="TextBox 27"/>
          <p:cNvSpPr txBox="1"/>
          <p:nvPr/>
        </p:nvSpPr>
        <p:spPr>
          <a:xfrm>
            <a:off x="2000232" y="5643578"/>
            <a:ext cx="6624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3608" y="1452786"/>
            <a:ext cx="34166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itchFamily="18" charset="0"/>
              </a:rPr>
              <a:t>Топ - 5 советов сотруднику СЗ </a:t>
            </a:r>
            <a:r>
              <a:rPr lang="ru-RU" sz="2000" dirty="0">
                <a:latin typeface="Times New Roman" panose="02020603050405020304" pitchFamily="18" charset="0"/>
                <a:cs typeface="Times New Roman" pitchFamily="18" charset="0"/>
              </a:rPr>
              <a:t>при приеме клиента, имеющего ментальные особенности  </a:t>
            </a:r>
            <a:r>
              <a:rPr lang="ru-RU" sz="2400" dirty="0" smtClean="0">
                <a:latin typeface="Times New Roman" panose="02020603050405020304" pitchFamily="18" charset="0"/>
                <a:cs typeface="Times New Roman" pitchFamily="18" charset="0"/>
              </a:rPr>
              <a:t>здоровья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unhappy-sad-guy-icon-cartoon-style-vector-web-design-isolated-white-background-1916408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3312367" cy="329158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с одним вырезанным углом 14"/>
          <p:cNvSpPr/>
          <p:nvPr/>
        </p:nvSpPr>
        <p:spPr>
          <a:xfrm>
            <a:off x="703259" y="4085979"/>
            <a:ext cx="4319677" cy="1819209"/>
          </a:xfrm>
          <a:prstGeom prst="snip1Rect">
            <a:avLst/>
          </a:prstGeom>
          <a:solidFill>
            <a:schemeClr val="bg1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Люди с ментальными нарушениями как правило боятся окружающего мира, им страшно знакомиться, устроиться на работу, найти занятие по душе, даже телефонный разговор может вызвать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беспокойство.</a:t>
            </a:r>
          </a:p>
          <a:p>
            <a:pPr lvl="0" algn="just"/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4997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Республика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30084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0336" y="2596969"/>
            <a:ext cx="6435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36016" y="3015961"/>
            <a:ext cx="64618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5380" y="2897051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56692" y="3410043"/>
            <a:ext cx="6497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06944" y="4769117"/>
            <a:ext cx="6504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06944" y="4328765"/>
            <a:ext cx="654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22928" y="5339747"/>
            <a:ext cx="6537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6433" y="5739434"/>
            <a:ext cx="6517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310191" y="2547669"/>
            <a:ext cx="4293002" cy="3291007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случае положительных переговоров с работодателем, гражданам с данными нарушениями необходимо дать инструкцию, рассказать все «по шагам» (как добраться, к какому времени, к кому обраться, что с собой взять и т.д.). В диалоге нужно уметь подстроиться под клиента, принять его интонацию и быть готовым повторить информацию несколько раз.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C:\Users\User\Desktop\contender-work-employees-and-job-interview-vector-2076246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53033"/>
            <a:ext cx="3591565" cy="4108463"/>
          </a:xfrm>
          <a:prstGeom prst="rect">
            <a:avLst/>
          </a:prstGeom>
          <a:noFill/>
          <a:ln>
            <a:solidFill>
              <a:srgbClr val="0033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с одним вырезанным углом 17"/>
          <p:cNvSpPr/>
          <p:nvPr/>
        </p:nvSpPr>
        <p:spPr>
          <a:xfrm>
            <a:off x="332944" y="1517928"/>
            <a:ext cx="3807008" cy="730755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Советы для карьерного консультанта</a:t>
            </a:r>
            <a:r>
              <a:rPr lang="en-U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4997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Республика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30084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0336" y="2596969"/>
            <a:ext cx="6435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36016" y="3015961"/>
            <a:ext cx="64618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5380" y="2897051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56692" y="3410043"/>
            <a:ext cx="6497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06944" y="4769117"/>
            <a:ext cx="6504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06944" y="4328765"/>
            <a:ext cx="654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22928" y="5339747"/>
            <a:ext cx="6537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6433" y="5739434"/>
            <a:ext cx="6517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254714" y="2619582"/>
            <a:ext cx="4389294" cy="4049778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Часто эту категорию граждан сопровождают близкие, как правило-родители, необходимо уделить этому внимание и наладить с ними контакт,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т.к.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именно близкие люди являются лучшим каналом донесения информации для людей с ментальными нарушениями.  Человек с ментальными расстройствами доверяет им, прислушивается к рекомендациям. </a:t>
            </a: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Пример: мама сопровождала дочку (19 лет) на </a:t>
            </a:r>
            <a:r>
              <a:rPr lang="ru-RU" sz="16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предприятие </a:t>
            </a: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упаковке бахил</a:t>
            </a: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обучилась сама </a:t>
            </a: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более </a:t>
            </a:r>
            <a:r>
              <a:rPr lang="ru-RU" sz="16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адаптировано донесла </a:t>
            </a:r>
            <a:r>
              <a:rPr lang="ru-RU" sz="16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информацию по трудовому процессу до дочери.</a:t>
            </a:r>
          </a:p>
        </p:txBody>
      </p:sp>
      <p:pic>
        <p:nvPicPr>
          <p:cNvPr id="1026" name="Picture 2" descr="Free Vector | Flat people on business train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420" y="1642991"/>
            <a:ext cx="3495303" cy="3603469"/>
          </a:xfrm>
          <a:prstGeom prst="rect">
            <a:avLst/>
          </a:prstGeom>
          <a:noFill/>
          <a:ln>
            <a:solidFill>
              <a:srgbClr val="0033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с одним вырезанным углом 18"/>
          <p:cNvSpPr/>
          <p:nvPr/>
        </p:nvSpPr>
        <p:spPr>
          <a:xfrm>
            <a:off x="265961" y="1530084"/>
            <a:ext cx="4378047" cy="853126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 поддерживать разговоры и не задавать вопросы, касающиеся политики, религии,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выражаться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точно по делу.</a:t>
            </a:r>
          </a:p>
        </p:txBody>
      </p:sp>
    </p:spTree>
    <p:extLst>
      <p:ext uri="{BB962C8B-B14F-4D97-AF65-F5344CB8AC3E}">
        <p14:creationId xmlns:p14="http://schemas.microsoft.com/office/powerpoint/2010/main" val="38382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49975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Республиканский ЦЗН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Удмуртская</a:t>
            </a:r>
          </a:p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Республика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1736" y="1530084"/>
            <a:ext cx="6363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0336" y="2596969"/>
            <a:ext cx="6435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36016" y="3015961"/>
            <a:ext cx="64618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5380" y="2897051"/>
            <a:ext cx="65337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56692" y="3410043"/>
            <a:ext cx="64979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06944" y="4769117"/>
            <a:ext cx="65042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06944" y="4328765"/>
            <a:ext cx="65497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22928" y="5339747"/>
            <a:ext cx="6537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6433" y="5739434"/>
            <a:ext cx="6517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107504" y="956952"/>
            <a:ext cx="3528392" cy="2323576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Тревожных клиентов направлять на индивидуальные занятия по психологической поддержке, в ходе которых психолог поработает со снятием эмоционального напряжения, научит простым методам </a:t>
            </a:r>
            <a:r>
              <a:rPr lang="ru-RU" sz="1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психокоррекции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107504" y="3671653"/>
            <a:ext cx="3600400" cy="2997707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индивидуальных занятиях по социальной адаптации выяснить, что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наиболее всего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вызывает беспокойство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гражданина при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поиске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работы. Пошагово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разобрать путь решения проблемы, в процессе занятия выполнить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потренироваться в социальных навыках под руководством психолога.</a:t>
            </a:r>
          </a:p>
        </p:txBody>
      </p:sp>
      <p:pic>
        <p:nvPicPr>
          <p:cNvPr id="3074" name="Picture 2" descr="C:\Users\User\Desktop\пациент-с-психотерапевта-плоская-понятие-вектора-для-встречи-1705120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677" y="2137610"/>
            <a:ext cx="4524476" cy="3163598"/>
          </a:xfrm>
          <a:prstGeom prst="rect">
            <a:avLst/>
          </a:prstGeom>
          <a:noFill/>
          <a:ln>
            <a:solidFill>
              <a:srgbClr val="0033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86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1597</TotalTime>
  <Words>306</Words>
  <Application>Microsoft Office PowerPoint</Application>
  <PresentationFormat>Экран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162</cp:revision>
  <cp:lastPrinted>2022-10-11T09:33:42Z</cp:lastPrinted>
  <dcterms:created xsi:type="dcterms:W3CDTF">2022-02-17T12:04:18Z</dcterms:created>
  <dcterms:modified xsi:type="dcterms:W3CDTF">2022-10-11T09:35:26Z</dcterms:modified>
</cp:coreProperties>
</file>