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</p:sldIdLst>
  <p:sldSz cx="9601200" cy="5400675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A0"/>
    <a:srgbClr val="CF4520"/>
    <a:srgbClr val="69B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93" autoAdjust="0"/>
    <p:restoredTop sz="94660"/>
  </p:normalViewPr>
  <p:slideViewPr>
    <p:cSldViewPr snapToGrid="0">
      <p:cViewPr>
        <p:scale>
          <a:sx n="125" d="100"/>
          <a:sy n="125" d="100"/>
        </p:scale>
        <p:origin x="1440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0150" y="883861"/>
            <a:ext cx="7200900" cy="1880235"/>
          </a:xfrm>
        </p:spPr>
        <p:txBody>
          <a:bodyPr anchor="b"/>
          <a:lstStyle>
            <a:lvl1pPr algn="ctr">
              <a:defRPr sz="472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2836605"/>
            <a:ext cx="7200900" cy="1303913"/>
          </a:xfrm>
        </p:spPr>
        <p:txBody>
          <a:bodyPr/>
          <a:lstStyle>
            <a:lvl1pPr marL="0" indent="0" algn="ctr">
              <a:buNone/>
              <a:defRPr sz="1890"/>
            </a:lvl1pPr>
            <a:lvl2pPr marL="360045" indent="0" algn="ctr">
              <a:buNone/>
              <a:defRPr sz="1575"/>
            </a:lvl2pPr>
            <a:lvl3pPr marL="720090" indent="0" algn="ctr">
              <a:buNone/>
              <a:defRPr sz="1418"/>
            </a:lvl3pPr>
            <a:lvl4pPr marL="1080135" indent="0" algn="ctr">
              <a:buNone/>
              <a:defRPr sz="1260"/>
            </a:lvl4pPr>
            <a:lvl5pPr marL="1440180" indent="0" algn="ctr">
              <a:buNone/>
              <a:defRPr sz="1260"/>
            </a:lvl5pPr>
            <a:lvl6pPr marL="1800225" indent="0" algn="ctr">
              <a:buNone/>
              <a:defRPr sz="1260"/>
            </a:lvl6pPr>
            <a:lvl7pPr marL="2160270" indent="0" algn="ctr">
              <a:buNone/>
              <a:defRPr sz="1260"/>
            </a:lvl7pPr>
            <a:lvl8pPr marL="2520315" indent="0" algn="ctr">
              <a:buNone/>
              <a:defRPr sz="1260"/>
            </a:lvl8pPr>
            <a:lvl9pPr marL="2880360" indent="0" algn="ctr">
              <a:buNone/>
              <a:defRPr sz="126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6921-C330-4F20-843A-DA745CC227EA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D872-B44F-4CC5-AFD4-F4EE3B70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63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6921-C330-4F20-843A-DA745CC227EA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D872-B44F-4CC5-AFD4-F4EE3B70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0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287536"/>
            <a:ext cx="2070259" cy="457682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287536"/>
            <a:ext cx="6090761" cy="457682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6921-C330-4F20-843A-DA745CC227EA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D872-B44F-4CC5-AFD4-F4EE3B70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640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6921-C330-4F20-843A-DA745CC227EA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D872-B44F-4CC5-AFD4-F4EE3B70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69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1346419"/>
            <a:ext cx="8281035" cy="2246530"/>
          </a:xfrm>
        </p:spPr>
        <p:txBody>
          <a:bodyPr anchor="b"/>
          <a:lstStyle>
            <a:lvl1pPr>
              <a:defRPr sz="472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3614203"/>
            <a:ext cx="8281035" cy="1181397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1pPr>
            <a:lvl2pPr marL="36004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20090" indent="0">
              <a:buNone/>
              <a:defRPr sz="1418">
                <a:solidFill>
                  <a:schemeClr val="tx1">
                    <a:tint val="75000"/>
                  </a:schemeClr>
                </a:solidFill>
              </a:defRPr>
            </a:lvl3pPr>
            <a:lvl4pPr marL="108013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401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80022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6027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2031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6921-C330-4F20-843A-DA745CC227EA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D872-B44F-4CC5-AFD4-F4EE3B70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586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1437680"/>
            <a:ext cx="4080510" cy="34266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1437680"/>
            <a:ext cx="4080510" cy="34266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6921-C330-4F20-843A-DA745CC227EA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D872-B44F-4CC5-AFD4-F4EE3B70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47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287536"/>
            <a:ext cx="8281035" cy="104388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1323916"/>
            <a:ext cx="4061757" cy="64883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60045" indent="0">
              <a:buNone/>
              <a:defRPr sz="1575" b="1"/>
            </a:lvl2pPr>
            <a:lvl3pPr marL="720090" indent="0">
              <a:buNone/>
              <a:defRPr sz="1418" b="1"/>
            </a:lvl3pPr>
            <a:lvl4pPr marL="1080135" indent="0">
              <a:buNone/>
              <a:defRPr sz="1260" b="1"/>
            </a:lvl4pPr>
            <a:lvl5pPr marL="1440180" indent="0">
              <a:buNone/>
              <a:defRPr sz="1260" b="1"/>
            </a:lvl5pPr>
            <a:lvl6pPr marL="1800225" indent="0">
              <a:buNone/>
              <a:defRPr sz="1260" b="1"/>
            </a:lvl6pPr>
            <a:lvl7pPr marL="2160270" indent="0">
              <a:buNone/>
              <a:defRPr sz="1260" b="1"/>
            </a:lvl7pPr>
            <a:lvl8pPr marL="2520315" indent="0">
              <a:buNone/>
              <a:defRPr sz="1260" b="1"/>
            </a:lvl8pPr>
            <a:lvl9pPr marL="2880360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1972747"/>
            <a:ext cx="4061757" cy="29016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7" y="1323916"/>
            <a:ext cx="4081761" cy="648831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60045" indent="0">
              <a:buNone/>
              <a:defRPr sz="1575" b="1"/>
            </a:lvl2pPr>
            <a:lvl3pPr marL="720090" indent="0">
              <a:buNone/>
              <a:defRPr sz="1418" b="1"/>
            </a:lvl3pPr>
            <a:lvl4pPr marL="1080135" indent="0">
              <a:buNone/>
              <a:defRPr sz="1260" b="1"/>
            </a:lvl4pPr>
            <a:lvl5pPr marL="1440180" indent="0">
              <a:buNone/>
              <a:defRPr sz="1260" b="1"/>
            </a:lvl5pPr>
            <a:lvl6pPr marL="1800225" indent="0">
              <a:buNone/>
              <a:defRPr sz="1260" b="1"/>
            </a:lvl6pPr>
            <a:lvl7pPr marL="2160270" indent="0">
              <a:buNone/>
              <a:defRPr sz="1260" b="1"/>
            </a:lvl7pPr>
            <a:lvl8pPr marL="2520315" indent="0">
              <a:buNone/>
              <a:defRPr sz="1260" b="1"/>
            </a:lvl8pPr>
            <a:lvl9pPr marL="2880360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7" y="1972747"/>
            <a:ext cx="4081761" cy="29016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6921-C330-4F20-843A-DA745CC227EA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D872-B44F-4CC5-AFD4-F4EE3B70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98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6921-C330-4F20-843A-DA745CC227EA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D872-B44F-4CC5-AFD4-F4EE3B70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13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6921-C330-4F20-843A-DA745CC227EA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D872-B44F-4CC5-AFD4-F4EE3B70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040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60045"/>
            <a:ext cx="3096637" cy="1260158"/>
          </a:xfrm>
        </p:spPr>
        <p:txBody>
          <a:bodyPr anchor="b"/>
          <a:lstStyle>
            <a:lvl1pPr>
              <a:defRPr sz="252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777597"/>
            <a:ext cx="4860608" cy="3837980"/>
          </a:xfrm>
        </p:spPr>
        <p:txBody>
          <a:bodyPr/>
          <a:lstStyle>
            <a:lvl1pPr>
              <a:defRPr sz="2520"/>
            </a:lvl1pPr>
            <a:lvl2pPr>
              <a:defRPr sz="2205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620202"/>
            <a:ext cx="3096637" cy="3001626"/>
          </a:xfrm>
        </p:spPr>
        <p:txBody>
          <a:bodyPr/>
          <a:lstStyle>
            <a:lvl1pPr marL="0" indent="0">
              <a:buNone/>
              <a:defRPr sz="1260"/>
            </a:lvl1pPr>
            <a:lvl2pPr marL="360045" indent="0">
              <a:buNone/>
              <a:defRPr sz="1103"/>
            </a:lvl2pPr>
            <a:lvl3pPr marL="720090" indent="0">
              <a:buNone/>
              <a:defRPr sz="945"/>
            </a:lvl3pPr>
            <a:lvl4pPr marL="1080135" indent="0">
              <a:buNone/>
              <a:defRPr sz="788"/>
            </a:lvl4pPr>
            <a:lvl5pPr marL="1440180" indent="0">
              <a:buNone/>
              <a:defRPr sz="788"/>
            </a:lvl5pPr>
            <a:lvl6pPr marL="1800225" indent="0">
              <a:buNone/>
              <a:defRPr sz="788"/>
            </a:lvl6pPr>
            <a:lvl7pPr marL="2160270" indent="0">
              <a:buNone/>
              <a:defRPr sz="788"/>
            </a:lvl7pPr>
            <a:lvl8pPr marL="2520315" indent="0">
              <a:buNone/>
              <a:defRPr sz="788"/>
            </a:lvl8pPr>
            <a:lvl9pPr marL="2880360" indent="0">
              <a:buNone/>
              <a:defRPr sz="78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6921-C330-4F20-843A-DA745CC227EA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D872-B44F-4CC5-AFD4-F4EE3B70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905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360045"/>
            <a:ext cx="3096637" cy="1260158"/>
          </a:xfrm>
        </p:spPr>
        <p:txBody>
          <a:bodyPr anchor="b"/>
          <a:lstStyle>
            <a:lvl1pPr>
              <a:defRPr sz="252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777597"/>
            <a:ext cx="4860608" cy="3837980"/>
          </a:xfrm>
        </p:spPr>
        <p:txBody>
          <a:bodyPr anchor="t"/>
          <a:lstStyle>
            <a:lvl1pPr marL="0" indent="0">
              <a:buNone/>
              <a:defRPr sz="2520"/>
            </a:lvl1pPr>
            <a:lvl2pPr marL="360045" indent="0">
              <a:buNone/>
              <a:defRPr sz="2205"/>
            </a:lvl2pPr>
            <a:lvl3pPr marL="720090" indent="0">
              <a:buNone/>
              <a:defRPr sz="1890"/>
            </a:lvl3pPr>
            <a:lvl4pPr marL="1080135" indent="0">
              <a:buNone/>
              <a:defRPr sz="1575"/>
            </a:lvl4pPr>
            <a:lvl5pPr marL="1440180" indent="0">
              <a:buNone/>
              <a:defRPr sz="1575"/>
            </a:lvl5pPr>
            <a:lvl6pPr marL="1800225" indent="0">
              <a:buNone/>
              <a:defRPr sz="1575"/>
            </a:lvl6pPr>
            <a:lvl7pPr marL="2160270" indent="0">
              <a:buNone/>
              <a:defRPr sz="1575"/>
            </a:lvl7pPr>
            <a:lvl8pPr marL="2520315" indent="0">
              <a:buNone/>
              <a:defRPr sz="1575"/>
            </a:lvl8pPr>
            <a:lvl9pPr marL="2880360" indent="0">
              <a:buNone/>
              <a:defRPr sz="157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1620202"/>
            <a:ext cx="3096637" cy="3001626"/>
          </a:xfrm>
        </p:spPr>
        <p:txBody>
          <a:bodyPr/>
          <a:lstStyle>
            <a:lvl1pPr marL="0" indent="0">
              <a:buNone/>
              <a:defRPr sz="1260"/>
            </a:lvl1pPr>
            <a:lvl2pPr marL="360045" indent="0">
              <a:buNone/>
              <a:defRPr sz="1103"/>
            </a:lvl2pPr>
            <a:lvl3pPr marL="720090" indent="0">
              <a:buNone/>
              <a:defRPr sz="945"/>
            </a:lvl3pPr>
            <a:lvl4pPr marL="1080135" indent="0">
              <a:buNone/>
              <a:defRPr sz="788"/>
            </a:lvl4pPr>
            <a:lvl5pPr marL="1440180" indent="0">
              <a:buNone/>
              <a:defRPr sz="788"/>
            </a:lvl5pPr>
            <a:lvl6pPr marL="1800225" indent="0">
              <a:buNone/>
              <a:defRPr sz="788"/>
            </a:lvl6pPr>
            <a:lvl7pPr marL="2160270" indent="0">
              <a:buNone/>
              <a:defRPr sz="788"/>
            </a:lvl7pPr>
            <a:lvl8pPr marL="2520315" indent="0">
              <a:buNone/>
              <a:defRPr sz="788"/>
            </a:lvl8pPr>
            <a:lvl9pPr marL="2880360" indent="0">
              <a:buNone/>
              <a:defRPr sz="78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C6921-C330-4F20-843A-DA745CC227EA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4D872-B44F-4CC5-AFD4-F4EE3B70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238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287536"/>
            <a:ext cx="8281035" cy="10438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1437680"/>
            <a:ext cx="8281035" cy="3426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5005626"/>
            <a:ext cx="2160270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C6921-C330-4F20-843A-DA745CC227EA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5005626"/>
            <a:ext cx="3240405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5005626"/>
            <a:ext cx="2160270" cy="287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4D872-B44F-4CC5-AFD4-F4EE3B70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33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720090" rtl="0" eaLnBrk="1" latinLnBrk="0" hangingPunct="1">
        <a:lnSpc>
          <a:spcPct val="90000"/>
        </a:lnSpc>
        <a:spcBef>
          <a:spcPct val="0"/>
        </a:spcBef>
        <a:buNone/>
        <a:defRPr sz="34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23" indent="-180023" algn="l" defTabSz="720090" rtl="0" eaLnBrk="1" latinLnBrk="0" hangingPunct="1">
        <a:lnSpc>
          <a:spcPct val="90000"/>
        </a:lnSpc>
        <a:spcBef>
          <a:spcPts val="788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1pPr>
      <a:lvl2pPr marL="54006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6015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8" kern="1200">
          <a:solidFill>
            <a:schemeClr val="tx1"/>
          </a:solidFill>
          <a:latin typeface="+mn-lt"/>
          <a:ea typeface="+mn-ea"/>
          <a:cs typeface="+mn-cs"/>
        </a:defRPr>
      </a:lvl4pPr>
      <a:lvl5pPr marL="162020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8" kern="1200">
          <a:solidFill>
            <a:schemeClr val="tx1"/>
          </a:solidFill>
          <a:latin typeface="+mn-lt"/>
          <a:ea typeface="+mn-ea"/>
          <a:cs typeface="+mn-cs"/>
        </a:defRPr>
      </a:lvl5pPr>
      <a:lvl6pPr marL="198024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8" kern="1200">
          <a:solidFill>
            <a:schemeClr val="tx1"/>
          </a:solidFill>
          <a:latin typeface="+mn-lt"/>
          <a:ea typeface="+mn-ea"/>
          <a:cs typeface="+mn-cs"/>
        </a:defRPr>
      </a:lvl6pPr>
      <a:lvl7pPr marL="234029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8" kern="1200">
          <a:solidFill>
            <a:schemeClr val="tx1"/>
          </a:solidFill>
          <a:latin typeface="+mn-lt"/>
          <a:ea typeface="+mn-ea"/>
          <a:cs typeface="+mn-cs"/>
        </a:defRPr>
      </a:lvl7pPr>
      <a:lvl8pPr marL="2700338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8" kern="1200">
          <a:solidFill>
            <a:schemeClr val="tx1"/>
          </a:solidFill>
          <a:latin typeface="+mn-lt"/>
          <a:ea typeface="+mn-ea"/>
          <a:cs typeface="+mn-cs"/>
        </a:defRPr>
      </a:lvl8pPr>
      <a:lvl9pPr marL="3060383" indent="-180023" algn="l" defTabSz="720090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1pPr>
      <a:lvl2pPr marL="360045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2pPr>
      <a:lvl3pPr marL="720090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4pPr>
      <a:lvl5pPr marL="1440180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5pPr>
      <a:lvl6pPr marL="1800225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6pPr>
      <a:lvl7pPr marL="2160270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8pPr>
      <a:lvl9pPr marL="2880360" algn="l" defTabSz="720090" rtl="0" eaLnBrk="1" latinLnBrk="0" hangingPunct="1">
        <a:defRPr sz="141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>
              <a:ext uri="{FF2B5EF4-FFF2-40B4-BE49-F238E27FC236}">
                <a16:creationId xmlns:a16="http://schemas.microsoft.com/office/drawing/2014/main" id="{11267075-64EE-4719-BE94-070C7C5A16E7}"/>
              </a:ext>
            </a:extLst>
          </p:cNvPr>
          <p:cNvSpPr/>
          <p:nvPr/>
        </p:nvSpPr>
        <p:spPr>
          <a:xfrm>
            <a:off x="8555791" y="135932"/>
            <a:ext cx="897449" cy="814761"/>
          </a:xfrm>
          <a:prstGeom prst="rect">
            <a:avLst/>
          </a:prstGeom>
          <a:blipFill>
            <a:blip r:embed="rId3" cstate="print"/>
            <a:stretch>
              <a:fillRect r="-24294"/>
            </a:stretch>
          </a:blipFill>
        </p:spPr>
        <p:txBody>
          <a:bodyPr wrap="square" lIns="0" tIns="0" rIns="0" bIns="0" rtlCol="0"/>
          <a:lstStyle/>
          <a:p>
            <a:endParaRPr sz="334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13103-DE30-EBFD-CB5C-3C2950EBC77C}"/>
              </a:ext>
            </a:extLst>
          </p:cNvPr>
          <p:cNvSpPr txBox="1"/>
          <p:nvPr/>
        </p:nvSpPr>
        <p:spPr>
          <a:xfrm>
            <a:off x="715617" y="756953"/>
            <a:ext cx="774589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F4520"/>
                </a:solidFill>
                <a:effectLst/>
                <a:latin typeface="Montserrat Medium" panose="00000600000000000000" pitchFamily="2" charset="-52"/>
                <a:ea typeface="Verdana" panose="020B0604030504040204" pitchFamily="34" charset="0"/>
                <a:cs typeface="Times New Roman" panose="02020603050405020304" pitchFamily="18" charset="0"/>
              </a:rPr>
              <a:t>ТОП – 5 СОВЕТОВ</a:t>
            </a:r>
            <a:endParaRPr lang="ru-RU" dirty="0">
              <a:solidFill>
                <a:srgbClr val="CF4520"/>
              </a:solidFill>
              <a:effectLst/>
              <a:latin typeface="Montserrat Medium" panose="00000600000000000000" pitchFamily="2" charset="-52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CF4520"/>
                </a:solidFill>
                <a:effectLst/>
                <a:latin typeface="Montserrat Medium" panose="00000600000000000000" pitchFamily="2" charset="-52"/>
                <a:ea typeface="Verdana" panose="020B0604030504040204" pitchFamily="34" charset="0"/>
                <a:cs typeface="Times New Roman" panose="02020603050405020304" pitchFamily="18" charset="0"/>
              </a:rPr>
              <a:t>сотруднику при приёме клиента, имеющего ментальные особенности здоровья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182CF3-CE4D-2B05-BDCE-E44DE25DC30E}"/>
              </a:ext>
            </a:extLst>
          </p:cNvPr>
          <p:cNvSpPr txBox="1"/>
          <p:nvPr/>
        </p:nvSpPr>
        <p:spPr>
          <a:xfrm>
            <a:off x="544206" y="1519732"/>
            <a:ext cx="7121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serrat Medium" panose="00000600000000000000" pitchFamily="2" charset="-52"/>
                <a:ea typeface="Verdana" panose="020B0604030504040204" pitchFamily="34" charset="0"/>
                <a:cs typeface="Times New Roman" panose="02020603050405020304" pitchFamily="18" charset="0"/>
              </a:rPr>
              <a:t>Максимально упрощайте речь, снижайте темп речи. Изъясняйтесь ясно и просто, короткими предложениями (3-4 слова).</a:t>
            </a:r>
            <a:endParaRPr lang="ru-RU" sz="1200" dirty="0">
              <a:solidFill>
                <a:srgbClr val="0033A0"/>
              </a:solidFill>
              <a:latin typeface="Montserrat Medium" panose="00000600000000000000" pitchFamily="2" charset="-52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17">
            <a:extLst>
              <a:ext uri="{FF2B5EF4-FFF2-40B4-BE49-F238E27FC236}">
                <a16:creationId xmlns:a16="http://schemas.microsoft.com/office/drawing/2014/main" id="{31181EDE-F39A-A9CD-10DA-B557DC599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9" y="67480"/>
            <a:ext cx="956022" cy="3798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77E37C-E494-DCAD-7BF1-84C6546D2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9359" y="1831893"/>
            <a:ext cx="1862167" cy="13024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D13079-7AB4-FB85-69B2-862A467F11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57" y="1526121"/>
            <a:ext cx="499650" cy="499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B0DCB3-620D-0C2E-9185-A3EE1BEDEADE}"/>
              </a:ext>
            </a:extLst>
          </p:cNvPr>
          <p:cNvSpPr txBox="1"/>
          <p:nvPr/>
        </p:nvSpPr>
        <p:spPr>
          <a:xfrm>
            <a:off x="544207" y="2124406"/>
            <a:ext cx="7121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ontserrat Medium" panose="00000600000000000000" pitchFamily="2" charset="-52"/>
              </a:rPr>
              <a:t>Не ведите себя высокомерно, как будто вы разговариваете с ребенком. Люди с ментальными нарушениями иначе воспринимают мир, но они абсолютно понимают происходящее.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ACE637-EDEA-B8F3-EEF7-5DD67D8FC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7" y="2249548"/>
            <a:ext cx="499915" cy="4999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9E2B45-8148-20EA-9B5A-D9218B5969A2}"/>
              </a:ext>
            </a:extLst>
          </p:cNvPr>
          <p:cNvSpPr txBox="1"/>
          <p:nvPr/>
        </p:nvSpPr>
        <p:spPr>
          <a:xfrm>
            <a:off x="544207" y="2892599"/>
            <a:ext cx="7121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serrat Medium" panose="00000600000000000000" pitchFamily="2" charset="-52"/>
              </a:rPr>
              <a:t>В общении старайтесь быть искренними и чуткими. Покажите, что вам не всё равно. Если вы чего-то не знаете о состоянии своего собеседника, не бойтесь спросить.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7057A6-0ABE-7F41-D07D-779166173715}"/>
              </a:ext>
            </a:extLst>
          </p:cNvPr>
          <p:cNvSpPr txBox="1"/>
          <p:nvPr/>
        </p:nvSpPr>
        <p:spPr>
          <a:xfrm>
            <a:off x="544206" y="3702831"/>
            <a:ext cx="7121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serrat Medium" panose="00000600000000000000" pitchFamily="2" charset="-52"/>
              </a:rPr>
              <a:t>При подборе подходящей работы отдавайте предпочтение организациям, где реализована система обучения и адаптации нового сотрудника – наставничество.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56614E-6750-E339-9428-FE204F66FB9F}"/>
              </a:ext>
            </a:extLst>
          </p:cNvPr>
          <p:cNvSpPr txBox="1"/>
          <p:nvPr/>
        </p:nvSpPr>
        <p:spPr>
          <a:xfrm>
            <a:off x="544206" y="4584631"/>
            <a:ext cx="71219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Montserrat Medium" panose="00000600000000000000" pitchFamily="2" charset="-52"/>
              </a:rPr>
              <a:t>Составляйте подробные письменные инструкции, алгоритм действий. Люди с ментальными нарушениями лучше воспринимают письменную речь, чем устную.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5233B8D-40CF-B625-38ED-B034ADEF6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57" y="3012106"/>
            <a:ext cx="499650" cy="4996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C83FD21-B75A-38BE-7002-D9E9C9C85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57" y="3816438"/>
            <a:ext cx="499650" cy="4996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0756F24-E469-C2CC-9B65-DFAB00F3B2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57" y="4704138"/>
            <a:ext cx="499650" cy="4996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92D4706-1267-C30D-02D4-BB78BE758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2"/>
          <a:stretch/>
        </p:blipFill>
        <p:spPr bwMode="auto">
          <a:xfrm>
            <a:off x="7589358" y="3511756"/>
            <a:ext cx="1939179" cy="142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37EBF47-829E-D263-304E-AA1A447F83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8" b="24325"/>
          <a:stretch/>
        </p:blipFill>
        <p:spPr>
          <a:xfrm>
            <a:off x="1731065" y="72374"/>
            <a:ext cx="5715000" cy="7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119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</TotalTime>
  <Words>127</Words>
  <Application>Microsoft Office PowerPoint</Application>
  <PresentationFormat>Произвольный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Montserrat Medium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Ruslan</dc:creator>
  <cp:lastModifiedBy>Анна Горбатова</cp:lastModifiedBy>
  <cp:revision>20</cp:revision>
  <cp:lastPrinted>2022-08-09T06:33:02Z</cp:lastPrinted>
  <dcterms:created xsi:type="dcterms:W3CDTF">2022-02-17T12:37:04Z</dcterms:created>
  <dcterms:modified xsi:type="dcterms:W3CDTF">2022-10-10T09:30:15Z</dcterms:modified>
</cp:coreProperties>
</file>