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FF9900"/>
    <a:srgbClr val="FFFF66"/>
    <a:srgbClr val="FFFF99"/>
    <a:srgbClr val="FF9999"/>
    <a:srgbClr val="FF6699"/>
    <a:srgbClr val="FF6600"/>
    <a:srgbClr val="FCDFDC"/>
    <a:srgbClr val="FCDBD6"/>
    <a:srgbClr val="F8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узел 5"/>
          <p:cNvSpPr/>
          <p:nvPr/>
        </p:nvSpPr>
        <p:spPr>
          <a:xfrm>
            <a:off x="3887888" y="3272455"/>
            <a:ext cx="2056081" cy="1772848"/>
          </a:xfrm>
          <a:prstGeom prst="flowChartConnector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Script" panose="030B0504020000000003" pitchFamily="66" charset="0"/>
              </a:rPr>
              <a:t>3.Постановка </a:t>
            </a:r>
            <a:r>
              <a:rPr lang="ru-RU" dirty="0">
                <a:solidFill>
                  <a:schemeClr val="tx1"/>
                </a:solidFill>
                <a:latin typeface="Segoe Script" panose="030B0504020000000003" pitchFamily="66" charset="0"/>
              </a:rPr>
              <a:t>целей на 2023 год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78872"/>
            <a:ext cx="5743018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 – 5 советов,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 и креативно «войти в Новый год»</a:t>
            </a:r>
            <a:endParaRPr lang="ru-RU" sz="2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1472" y="1129069"/>
            <a:ext cx="3189425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520" y="4365104"/>
            <a:ext cx="2520280" cy="203248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115214" y="5357787"/>
            <a:ext cx="2809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1412776"/>
            <a:ext cx="2732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858594" y="3741901"/>
            <a:ext cx="2386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95644" y="3734014"/>
            <a:ext cx="3028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94082" y="94725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Удмуртская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1800"/>
            <a:ext cx="1983716" cy="95093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Елочка нарядная&quot; | КГБУ &quot;Вяземский дом социального обслуживания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003" y="1275091"/>
            <a:ext cx="5255965" cy="553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801068" y="3137570"/>
            <a:ext cx="229720" cy="134885"/>
          </a:xfrm>
          <a:prstGeom prst="rect">
            <a:avLst/>
          </a:prstGeom>
          <a:solidFill>
            <a:srgbClr val="EE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115214" y="1407477"/>
            <a:ext cx="2088232" cy="1730093"/>
          </a:xfrm>
          <a:prstGeom prst="flowChartConnector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Script" panose="030B0504020000000003" pitchFamily="66" charset="0"/>
              </a:rPr>
              <a:t>1.Подведение </a:t>
            </a:r>
            <a:r>
              <a:rPr lang="ru-RU" dirty="0">
                <a:solidFill>
                  <a:schemeClr val="tx1"/>
                </a:solidFill>
                <a:latin typeface="Segoe Script" panose="030B0504020000000003" pitchFamily="66" charset="0"/>
              </a:rPr>
              <a:t>итогов уходящего года</a:t>
            </a:r>
          </a:p>
        </p:txBody>
      </p:sp>
      <p:sp>
        <p:nvSpPr>
          <p:cNvPr id="20" name="Блок-схема: узел 19"/>
          <p:cNvSpPr/>
          <p:nvPr/>
        </p:nvSpPr>
        <p:spPr>
          <a:xfrm>
            <a:off x="2869491" y="5016788"/>
            <a:ext cx="2088232" cy="1730093"/>
          </a:xfrm>
          <a:prstGeom prst="flowChartConnector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Script" panose="030B0504020000000003" pitchFamily="66" charset="0"/>
              </a:rPr>
              <a:t>5.Поиск источников </a:t>
            </a:r>
            <a:r>
              <a:rPr lang="ru-RU" dirty="0">
                <a:solidFill>
                  <a:schemeClr val="tx1"/>
                </a:solidFill>
                <a:latin typeface="Segoe Script" panose="030B0504020000000003" pitchFamily="66" charset="0"/>
              </a:rPr>
              <a:t>энергии, </a:t>
            </a:r>
            <a:r>
              <a:rPr lang="ru-RU" dirty="0" smtClean="0">
                <a:solidFill>
                  <a:schemeClr val="tx1"/>
                </a:solidFill>
                <a:latin typeface="Segoe Script" panose="030B0504020000000003" pitchFamily="66" charset="0"/>
              </a:rPr>
              <a:t>вдохновения</a:t>
            </a:r>
            <a:endParaRPr lang="ru-RU" dirty="0">
              <a:solidFill>
                <a:schemeClr val="tx1"/>
              </a:solidFill>
              <a:latin typeface="Segoe Script" panose="030B0504020000000003" pitchFamily="66" charset="0"/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203440" y="4365104"/>
            <a:ext cx="2496351" cy="2304256"/>
          </a:xfrm>
          <a:prstGeom prst="flowChartConnector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schemeClr val="tx1"/>
                </a:solidFill>
                <a:latin typeface="Segoe Script" panose="030B0504020000000003" pitchFamily="66" charset="0"/>
              </a:rPr>
              <a:t>4.Создание </a:t>
            </a:r>
            <a:r>
              <a:rPr lang="ru-RU" dirty="0" err="1">
                <a:solidFill>
                  <a:schemeClr val="tx1"/>
                </a:solidFill>
                <a:latin typeface="Segoe Script" panose="030B0504020000000003" pitchFamily="66" charset="0"/>
              </a:rPr>
              <a:t>адвент</a:t>
            </a:r>
            <a:r>
              <a:rPr lang="ru-RU" dirty="0">
                <a:solidFill>
                  <a:schemeClr val="tx1"/>
                </a:solidFill>
                <a:latin typeface="Segoe Script" panose="030B0504020000000003" pitchFamily="66" charset="0"/>
              </a:rPr>
              <a:t>-календаря на январь с креативными заданиями</a:t>
            </a:r>
          </a:p>
        </p:txBody>
      </p:sp>
      <p:sp>
        <p:nvSpPr>
          <p:cNvPr id="30" name="Блок-схема: узел 29"/>
          <p:cNvSpPr/>
          <p:nvPr/>
        </p:nvSpPr>
        <p:spPr>
          <a:xfrm>
            <a:off x="1851854" y="2856670"/>
            <a:ext cx="1695872" cy="1477151"/>
          </a:xfrm>
          <a:prstGeom prst="flowChartConnector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Script" panose="030B0504020000000003" pitchFamily="66" charset="0"/>
              </a:rPr>
              <a:t>2.Награждение сотрудников</a:t>
            </a:r>
            <a:endParaRPr lang="ru-RU" dirty="0">
              <a:solidFill>
                <a:schemeClr val="tx1"/>
              </a:solidFill>
              <a:latin typeface="Segoe Script" panose="030B0504020000000003" pitchFamily="66" charset="0"/>
            </a:endParaRPr>
          </a:p>
        </p:txBody>
      </p:sp>
      <p:pic>
        <p:nvPicPr>
          <p:cNvPr id="1032" name="Picture 8" descr="Дед мороз красивые картинки (55 фото) - 55 фото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267" y="771377"/>
            <a:ext cx="2152198" cy="305038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4030977" y="1272592"/>
            <a:ext cx="229720" cy="134885"/>
          </a:xfrm>
          <a:prstGeom prst="rect">
            <a:avLst/>
          </a:prstGeom>
          <a:solidFill>
            <a:srgbClr val="EE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84930" y="2714895"/>
            <a:ext cx="229720" cy="134885"/>
          </a:xfrm>
          <a:prstGeom prst="rect">
            <a:avLst/>
          </a:prstGeom>
          <a:solidFill>
            <a:srgbClr val="EE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801257" y="4881903"/>
            <a:ext cx="229720" cy="134885"/>
          </a:xfrm>
          <a:prstGeom prst="rect">
            <a:avLst/>
          </a:prstGeom>
          <a:solidFill>
            <a:srgbClr val="EE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336755" y="4230219"/>
            <a:ext cx="229720" cy="134885"/>
          </a:xfrm>
          <a:prstGeom prst="rect">
            <a:avLst/>
          </a:prstGeom>
          <a:solidFill>
            <a:srgbClr val="EE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890</TotalTime>
  <Words>44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90</cp:revision>
  <cp:lastPrinted>2022-12-28T05:08:30Z</cp:lastPrinted>
  <dcterms:created xsi:type="dcterms:W3CDTF">2022-02-17T12:04:18Z</dcterms:created>
  <dcterms:modified xsi:type="dcterms:W3CDTF">2022-12-28T06:01:43Z</dcterms:modified>
</cp:coreProperties>
</file>