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619038" cy="1454626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30" d="100"/>
          <a:sy n="30" d="100"/>
        </p:scale>
        <p:origin x="-2244" y="-306"/>
      </p:cViewPr>
      <p:guideLst>
        <p:guide orient="horz" pos="4582"/>
        <p:guide pos="39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6428" y="4518771"/>
            <a:ext cx="10726182" cy="311801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92856" y="8242883"/>
            <a:ext cx="8833327" cy="371737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76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52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28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04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880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56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32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09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0316-28B3-4751-96A4-ECA3E6635BE3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C2ED-FD09-4FE7-AF0F-553DC344B9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95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0316-28B3-4751-96A4-ECA3E6635BE3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C2ED-FD09-4FE7-AF0F-553DC344B9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76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8802" y="582526"/>
            <a:ext cx="2839284" cy="1241146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30952" y="582526"/>
            <a:ext cx="8307533" cy="124114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0316-28B3-4751-96A4-ECA3E6635BE3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C2ED-FD09-4FE7-AF0F-553DC344B9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331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0316-28B3-4751-96A4-ECA3E6635BE3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C2ED-FD09-4FE7-AF0F-553DC344B9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457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6817" y="9347322"/>
            <a:ext cx="10726182" cy="2889049"/>
          </a:xfrm>
        </p:spPr>
        <p:txBody>
          <a:bodyPr anchor="t"/>
          <a:lstStyle>
            <a:lvl1pPr algn="l">
              <a:defRPr sz="68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96817" y="6165328"/>
            <a:ext cx="10726182" cy="3181994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76143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52285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328428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0457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88071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5685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3299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0914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0316-28B3-4751-96A4-ECA3E6635BE3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C2ED-FD09-4FE7-AF0F-553DC344B9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919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30952" y="3394129"/>
            <a:ext cx="5573408" cy="9599861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14678" y="3394129"/>
            <a:ext cx="5573408" cy="9599861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0316-28B3-4751-96A4-ECA3E6635BE3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C2ED-FD09-4FE7-AF0F-553DC344B9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358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952" y="3256074"/>
            <a:ext cx="5575600" cy="1356977"/>
          </a:xfrm>
        </p:spPr>
        <p:txBody>
          <a:bodyPr anchor="b"/>
          <a:lstStyle>
            <a:lvl1pPr marL="0" indent="0">
              <a:buNone/>
              <a:defRPr sz="4100" b="1"/>
            </a:lvl1pPr>
            <a:lvl2pPr marL="776143" indent="0">
              <a:buNone/>
              <a:defRPr sz="3400" b="1"/>
            </a:lvl2pPr>
            <a:lvl3pPr marL="1552285" indent="0">
              <a:buNone/>
              <a:defRPr sz="3100" b="1"/>
            </a:lvl3pPr>
            <a:lvl4pPr marL="2328428" indent="0">
              <a:buNone/>
              <a:defRPr sz="2700" b="1"/>
            </a:lvl4pPr>
            <a:lvl5pPr marL="3104571" indent="0">
              <a:buNone/>
              <a:defRPr sz="2700" b="1"/>
            </a:lvl5pPr>
            <a:lvl6pPr marL="3880714" indent="0">
              <a:buNone/>
              <a:defRPr sz="2700" b="1"/>
            </a:lvl6pPr>
            <a:lvl7pPr marL="4656856" indent="0">
              <a:buNone/>
              <a:defRPr sz="2700" b="1"/>
            </a:lvl7pPr>
            <a:lvl8pPr marL="5432999" indent="0">
              <a:buNone/>
              <a:defRPr sz="2700" b="1"/>
            </a:lvl8pPr>
            <a:lvl9pPr marL="6209142" indent="0">
              <a:buNone/>
              <a:defRPr sz="2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952" y="4613051"/>
            <a:ext cx="5575600" cy="8380938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31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10297" y="3256074"/>
            <a:ext cx="5577790" cy="1356977"/>
          </a:xfrm>
        </p:spPr>
        <p:txBody>
          <a:bodyPr anchor="b"/>
          <a:lstStyle>
            <a:lvl1pPr marL="0" indent="0">
              <a:buNone/>
              <a:defRPr sz="4100" b="1"/>
            </a:lvl1pPr>
            <a:lvl2pPr marL="776143" indent="0">
              <a:buNone/>
              <a:defRPr sz="3400" b="1"/>
            </a:lvl2pPr>
            <a:lvl3pPr marL="1552285" indent="0">
              <a:buNone/>
              <a:defRPr sz="3100" b="1"/>
            </a:lvl3pPr>
            <a:lvl4pPr marL="2328428" indent="0">
              <a:buNone/>
              <a:defRPr sz="2700" b="1"/>
            </a:lvl4pPr>
            <a:lvl5pPr marL="3104571" indent="0">
              <a:buNone/>
              <a:defRPr sz="2700" b="1"/>
            </a:lvl5pPr>
            <a:lvl6pPr marL="3880714" indent="0">
              <a:buNone/>
              <a:defRPr sz="2700" b="1"/>
            </a:lvl6pPr>
            <a:lvl7pPr marL="4656856" indent="0">
              <a:buNone/>
              <a:defRPr sz="2700" b="1"/>
            </a:lvl7pPr>
            <a:lvl8pPr marL="5432999" indent="0">
              <a:buNone/>
              <a:defRPr sz="2700" b="1"/>
            </a:lvl8pPr>
            <a:lvl9pPr marL="6209142" indent="0">
              <a:buNone/>
              <a:defRPr sz="2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410297" y="4613051"/>
            <a:ext cx="5577790" cy="8380938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31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0316-28B3-4751-96A4-ECA3E6635BE3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C2ED-FD09-4FE7-AF0F-553DC344B9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8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0316-28B3-4751-96A4-ECA3E6635BE3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C2ED-FD09-4FE7-AF0F-553DC344B9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964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0316-28B3-4751-96A4-ECA3E6635BE3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C2ED-FD09-4FE7-AF0F-553DC344B9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532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952" y="579157"/>
            <a:ext cx="4151577" cy="2464783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3693" y="579158"/>
            <a:ext cx="7054393" cy="12414832"/>
          </a:xfrm>
        </p:spPr>
        <p:txBody>
          <a:bodyPr/>
          <a:lstStyle>
            <a:lvl1pPr>
              <a:defRPr sz="5400"/>
            </a:lvl1pPr>
            <a:lvl2pPr>
              <a:defRPr sz="4800"/>
            </a:lvl2pPr>
            <a:lvl3pPr>
              <a:defRPr sz="41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952" y="3043941"/>
            <a:ext cx="4151577" cy="9950049"/>
          </a:xfrm>
        </p:spPr>
        <p:txBody>
          <a:bodyPr/>
          <a:lstStyle>
            <a:lvl1pPr marL="0" indent="0">
              <a:buNone/>
              <a:defRPr sz="2400"/>
            </a:lvl1pPr>
            <a:lvl2pPr marL="776143" indent="0">
              <a:buNone/>
              <a:defRPr sz="2000"/>
            </a:lvl2pPr>
            <a:lvl3pPr marL="1552285" indent="0">
              <a:buNone/>
              <a:defRPr sz="1700"/>
            </a:lvl3pPr>
            <a:lvl4pPr marL="2328428" indent="0">
              <a:buNone/>
              <a:defRPr sz="1500"/>
            </a:lvl4pPr>
            <a:lvl5pPr marL="3104571" indent="0">
              <a:buNone/>
              <a:defRPr sz="1500"/>
            </a:lvl5pPr>
            <a:lvl6pPr marL="3880714" indent="0">
              <a:buNone/>
              <a:defRPr sz="1500"/>
            </a:lvl6pPr>
            <a:lvl7pPr marL="4656856" indent="0">
              <a:buNone/>
              <a:defRPr sz="1500"/>
            </a:lvl7pPr>
            <a:lvl8pPr marL="5432999" indent="0">
              <a:buNone/>
              <a:defRPr sz="1500"/>
            </a:lvl8pPr>
            <a:lvl9pPr marL="6209142" indent="0">
              <a:buNone/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0316-28B3-4751-96A4-ECA3E6635BE3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C2ED-FD09-4FE7-AF0F-553DC344B9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255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3420" y="10182384"/>
            <a:ext cx="7571423" cy="1202088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473420" y="1299735"/>
            <a:ext cx="7571423" cy="8727758"/>
          </a:xfrm>
        </p:spPr>
        <p:txBody>
          <a:bodyPr/>
          <a:lstStyle>
            <a:lvl1pPr marL="0" indent="0">
              <a:buNone/>
              <a:defRPr sz="5400"/>
            </a:lvl1pPr>
            <a:lvl2pPr marL="776143" indent="0">
              <a:buNone/>
              <a:defRPr sz="4800"/>
            </a:lvl2pPr>
            <a:lvl3pPr marL="1552285" indent="0">
              <a:buNone/>
              <a:defRPr sz="4100"/>
            </a:lvl3pPr>
            <a:lvl4pPr marL="2328428" indent="0">
              <a:buNone/>
              <a:defRPr sz="3400"/>
            </a:lvl4pPr>
            <a:lvl5pPr marL="3104571" indent="0">
              <a:buNone/>
              <a:defRPr sz="3400"/>
            </a:lvl5pPr>
            <a:lvl6pPr marL="3880714" indent="0">
              <a:buNone/>
              <a:defRPr sz="3400"/>
            </a:lvl6pPr>
            <a:lvl7pPr marL="4656856" indent="0">
              <a:buNone/>
              <a:defRPr sz="3400"/>
            </a:lvl7pPr>
            <a:lvl8pPr marL="5432999" indent="0">
              <a:buNone/>
              <a:defRPr sz="3400"/>
            </a:lvl8pPr>
            <a:lvl9pPr marL="6209142" indent="0">
              <a:buNone/>
              <a:defRPr sz="34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473420" y="11384472"/>
            <a:ext cx="7571423" cy="1707165"/>
          </a:xfrm>
        </p:spPr>
        <p:txBody>
          <a:bodyPr/>
          <a:lstStyle>
            <a:lvl1pPr marL="0" indent="0">
              <a:buNone/>
              <a:defRPr sz="2400"/>
            </a:lvl1pPr>
            <a:lvl2pPr marL="776143" indent="0">
              <a:buNone/>
              <a:defRPr sz="2000"/>
            </a:lvl2pPr>
            <a:lvl3pPr marL="1552285" indent="0">
              <a:buNone/>
              <a:defRPr sz="1700"/>
            </a:lvl3pPr>
            <a:lvl4pPr marL="2328428" indent="0">
              <a:buNone/>
              <a:defRPr sz="1500"/>
            </a:lvl4pPr>
            <a:lvl5pPr marL="3104571" indent="0">
              <a:buNone/>
              <a:defRPr sz="1500"/>
            </a:lvl5pPr>
            <a:lvl6pPr marL="3880714" indent="0">
              <a:buNone/>
              <a:defRPr sz="1500"/>
            </a:lvl6pPr>
            <a:lvl7pPr marL="4656856" indent="0">
              <a:buNone/>
              <a:defRPr sz="1500"/>
            </a:lvl7pPr>
            <a:lvl8pPr marL="5432999" indent="0">
              <a:buNone/>
              <a:defRPr sz="1500"/>
            </a:lvl8pPr>
            <a:lvl9pPr marL="6209142" indent="0">
              <a:buNone/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0316-28B3-4751-96A4-ECA3E6635BE3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C2ED-FD09-4FE7-AF0F-553DC344B9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670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952" y="582525"/>
            <a:ext cx="11357134" cy="2424377"/>
          </a:xfrm>
          <a:prstGeom prst="rect">
            <a:avLst/>
          </a:prstGeom>
        </p:spPr>
        <p:txBody>
          <a:bodyPr vert="horz" lIns="155229" tIns="77614" rIns="155229" bIns="77614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952" y="3394129"/>
            <a:ext cx="11357134" cy="9599861"/>
          </a:xfrm>
          <a:prstGeom prst="rect">
            <a:avLst/>
          </a:prstGeom>
        </p:spPr>
        <p:txBody>
          <a:bodyPr vert="horz" lIns="155229" tIns="77614" rIns="155229" bIns="7761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30952" y="13482232"/>
            <a:ext cx="2944442" cy="774454"/>
          </a:xfrm>
          <a:prstGeom prst="rect">
            <a:avLst/>
          </a:prstGeom>
        </p:spPr>
        <p:txBody>
          <a:bodyPr vert="horz" lIns="155229" tIns="77614" rIns="155229" bIns="77614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80316-28B3-4751-96A4-ECA3E6635BE3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311505" y="13482232"/>
            <a:ext cx="3996029" cy="774454"/>
          </a:xfrm>
          <a:prstGeom prst="rect">
            <a:avLst/>
          </a:prstGeom>
        </p:spPr>
        <p:txBody>
          <a:bodyPr vert="horz" lIns="155229" tIns="77614" rIns="155229" bIns="77614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043644" y="13482232"/>
            <a:ext cx="2944442" cy="774454"/>
          </a:xfrm>
          <a:prstGeom prst="rect">
            <a:avLst/>
          </a:prstGeom>
        </p:spPr>
        <p:txBody>
          <a:bodyPr vert="horz" lIns="155229" tIns="77614" rIns="155229" bIns="77614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BC2ED-FD09-4FE7-AF0F-553DC344B9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383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552285" rtl="0" eaLnBrk="1" latinLnBrk="0" hangingPunct="1">
        <a:spcBef>
          <a:spcPct val="0"/>
        </a:spcBef>
        <a:buNone/>
        <a:defRPr sz="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2107" indent="-582107" algn="l" defTabSz="1552285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261232" indent="-485089" algn="l" defTabSz="1552285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940357" indent="-388071" algn="l" defTabSz="1552285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2716500" indent="-388071" algn="l" defTabSz="1552285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492642" indent="-388071" algn="l" defTabSz="1552285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268785" indent="-388071" algn="l" defTabSz="155228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44928" indent="-388071" algn="l" defTabSz="155228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21070" indent="-388071" algn="l" defTabSz="155228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597213" indent="-388071" algn="l" defTabSz="155228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552285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76143" algn="l" defTabSz="1552285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52285" algn="l" defTabSz="1552285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28428" algn="l" defTabSz="1552285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04571" algn="l" defTabSz="1552285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880714" algn="l" defTabSz="1552285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56856" algn="l" defTabSz="1552285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32999" algn="l" defTabSz="1552285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09142" algn="l" defTabSz="1552285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89"/>
            <a:ext cx="12619038" cy="13678454"/>
          </a:xfrm>
          <a:prstGeom prst="rect">
            <a:avLst/>
          </a:prstGeom>
        </p:spPr>
      </p:pic>
      <p:sp>
        <p:nvSpPr>
          <p:cNvPr id="25" name="Равнобедренный треугольник 24"/>
          <p:cNvSpPr/>
          <p:nvPr/>
        </p:nvSpPr>
        <p:spPr>
          <a:xfrm rot="5400000">
            <a:off x="374024" y="703608"/>
            <a:ext cx="409859" cy="352070"/>
          </a:xfrm>
          <a:prstGeom prst="triangle">
            <a:avLst/>
          </a:prstGeom>
          <a:solidFill>
            <a:srgbClr val="FF3300"/>
          </a:solidFill>
          <a:ln cap="flat">
            <a:solidFill>
              <a:srgbClr val="FF3300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445321" y="1249084"/>
            <a:ext cx="674202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Качественный отдых</a:t>
            </a:r>
          </a:p>
          <a:p>
            <a:pPr algn="just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Выбраться на пару дней в другой город, за город. Лучший отдых – это смена деятельности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68832" y="3647004"/>
            <a:ext cx="68950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 проблемы за борт</a:t>
            </a:r>
          </a:p>
          <a:p>
            <a:pPr algn="just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Решить все вопросы в текущем году, сделать генеральную уборку рабочего места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96084" y="8625799"/>
            <a:ext cx="686795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 над ошибками</a:t>
            </a:r>
          </a:p>
          <a:p>
            <a:pPr algn="just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Начните год с улучшения себя и к его завершению вы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увидите,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весь мир вокруг вас становится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лучше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41121" y="6080932"/>
            <a:ext cx="697787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Челлендж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«Список задач на …»</a:t>
            </a:r>
          </a:p>
          <a:p>
            <a:pPr algn="just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Составьте план на 2023 год и фиксируйте результаты проделанной работы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23" y="11582460"/>
            <a:ext cx="1144380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ень </a:t>
            </a: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передышки</a:t>
            </a:r>
          </a:p>
          <a:p>
            <a:pPr algn="just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ыделите себе день после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возвращения домой из новогодних поездок перед первым рабочим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днём. За время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пока вы дома, вы сможете вернуться к привычной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жизни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7890679" y="248701"/>
            <a:ext cx="44463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Чувашская Республика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77" y="5587007"/>
            <a:ext cx="4675734" cy="5900054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260433" y="3470545"/>
            <a:ext cx="6667500" cy="6667500"/>
          </a:xfrm>
          <a:prstGeom prst="rect">
            <a:avLst/>
          </a:prstGeom>
        </p:spPr>
      </p:pic>
      <p:sp>
        <p:nvSpPr>
          <p:cNvPr id="28" name="Прямоугольник 27"/>
          <p:cNvSpPr/>
          <p:nvPr/>
        </p:nvSpPr>
        <p:spPr>
          <a:xfrm>
            <a:off x="429019" y="2846785"/>
            <a:ext cx="441967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Топ-5 советов 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41" y="1021605"/>
            <a:ext cx="2089644" cy="2203855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196951" y="124908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-24982" y="3770115"/>
            <a:ext cx="52526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i="1" dirty="0">
                <a:solidFill>
                  <a:srgbClr val="FF0000"/>
                </a:solidFill>
              </a:rPr>
              <a:t>к</a:t>
            </a:r>
            <a:r>
              <a:rPr lang="ru-RU" sz="4000" i="1" dirty="0" smtClean="0">
                <a:solidFill>
                  <a:srgbClr val="FF0000"/>
                </a:solidFill>
              </a:rPr>
              <a:t>ак продуктивно и креативно «войти в Новый год»</a:t>
            </a:r>
            <a:endParaRPr lang="ru-RU" sz="4000" i="1" dirty="0">
              <a:solidFill>
                <a:srgbClr val="FF0000"/>
              </a:solidFill>
            </a:endParaRPr>
          </a:p>
        </p:txBody>
      </p:sp>
      <p:sp>
        <p:nvSpPr>
          <p:cNvPr id="33" name="Равнобедренный треугольник 32"/>
          <p:cNvSpPr/>
          <p:nvPr/>
        </p:nvSpPr>
        <p:spPr>
          <a:xfrm rot="5400000">
            <a:off x="782698" y="231540"/>
            <a:ext cx="409859" cy="352070"/>
          </a:xfrm>
          <a:prstGeom prst="triangle">
            <a:avLst/>
          </a:prstGeom>
          <a:solidFill>
            <a:srgbClr val="FF3300"/>
          </a:solidFill>
          <a:ln cap="flat">
            <a:solidFill>
              <a:srgbClr val="FF3300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авнобедренный треугольник 33"/>
          <p:cNvSpPr/>
          <p:nvPr/>
        </p:nvSpPr>
        <p:spPr>
          <a:xfrm rot="5400000">
            <a:off x="1267495" y="611385"/>
            <a:ext cx="409859" cy="352070"/>
          </a:xfrm>
          <a:prstGeom prst="triangle">
            <a:avLst/>
          </a:prstGeom>
          <a:solidFill>
            <a:srgbClr val="FF3300"/>
          </a:solidFill>
          <a:ln cap="flat">
            <a:solidFill>
              <a:srgbClr val="FF3300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Равнобедренный треугольник 35"/>
          <p:cNvSpPr/>
          <p:nvPr/>
        </p:nvSpPr>
        <p:spPr>
          <a:xfrm rot="5400000">
            <a:off x="781469" y="1065260"/>
            <a:ext cx="409859" cy="352070"/>
          </a:xfrm>
          <a:prstGeom prst="triangle">
            <a:avLst/>
          </a:prstGeom>
          <a:solidFill>
            <a:srgbClr val="FF3300"/>
          </a:solidFill>
          <a:ln cap="flat">
            <a:solidFill>
              <a:srgbClr val="FF3300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1802739" y="248701"/>
            <a:ext cx="217279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 России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Кадровый центр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059" y="3890412"/>
            <a:ext cx="6642888" cy="6642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01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567</TotalTime>
  <Words>118</Words>
  <Application>Microsoft Office PowerPoint</Application>
  <PresentationFormat>Произвольный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202-1</dc:creator>
  <cp:lastModifiedBy>202-1</cp:lastModifiedBy>
  <cp:revision>190</cp:revision>
  <dcterms:created xsi:type="dcterms:W3CDTF">2022-12-26T12:51:51Z</dcterms:created>
  <dcterms:modified xsi:type="dcterms:W3CDTF">2022-12-30T05:32:58Z</dcterms:modified>
</cp:coreProperties>
</file>