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6" r:id="rId5"/>
    <p:sldId id="268" r:id="rId6"/>
    <p:sldId id="267" r:id="rId7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786"/>
    <a:srgbClr val="003399"/>
    <a:srgbClr val="0000FF"/>
    <a:srgbClr val="000099"/>
    <a:srgbClr val="6600FF"/>
    <a:srgbClr val="3333CC"/>
    <a:srgbClr val="0000CC"/>
    <a:srgbClr val="5547B9"/>
    <a:srgbClr val="2241DE"/>
    <a:srgbClr val="1E3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3" autoAdjust="0"/>
  </p:normalViewPr>
  <p:slideViewPr>
    <p:cSldViewPr>
      <p:cViewPr>
        <p:scale>
          <a:sx n="116" d="100"/>
          <a:sy n="116" d="100"/>
        </p:scale>
        <p:origin x="-149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9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2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59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3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58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96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2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5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9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085092" y="150410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2186840" y="3428999"/>
            <a:ext cx="4473392" cy="2345383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62" y="147518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8860" y="2500306"/>
            <a:ext cx="6582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5619" y="2890356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143512"/>
            <a:ext cx="6481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5643578"/>
            <a:ext cx="6624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2490558" y="3569680"/>
            <a:ext cx="3908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ТОП-5 СОВЕТОВ, что делать сотруднику, попавшему в конфликтную ситуацию с соискателем, источником проблемы которой являются действия работодателя.</a:t>
            </a:r>
          </a:p>
        </p:txBody>
      </p:sp>
      <p:pic>
        <p:nvPicPr>
          <p:cNvPr id="2" name="Picture 2" descr="Конфликт? Не спешите бежать в суд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468" y="1093726"/>
            <a:ext cx="3220268" cy="205557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997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30084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336" y="2596969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6016" y="3015961"/>
            <a:ext cx="6461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5380" y="28970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6692" y="3410043"/>
            <a:ext cx="6497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6944" y="4769117"/>
            <a:ext cx="6504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944" y="4328765"/>
            <a:ext cx="654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2928" y="5339747"/>
            <a:ext cx="6537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433" y="5739434"/>
            <a:ext cx="6517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57806" y="2354767"/>
            <a:ext cx="4538230" cy="3246589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Выслушать клиента, дать возможность выговориться, «выпустить пар». Вступив в диалог с клиентом, специалисту следует общаться  на полтона ниже, особенно, если клиент разговаривает на повышенных тонах. Когда эмоциональное состояние клиента стабилизируется, попросить конкретизировать претензии, замечания, проблемы. Поблагодарить за предложения (замечания) и уверить, что информация будет проверена и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откорректирована ответственным специалистом.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Клиент: векторные изображения и иллюстрации, которые можно скачать  бесплатно | Freep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757" y="1514127"/>
            <a:ext cx="3442132" cy="4593766"/>
          </a:xfrm>
          <a:prstGeom prst="rect">
            <a:avLst/>
          </a:prstGeom>
          <a:noFill/>
          <a:ln>
            <a:solidFill>
              <a:srgbClr val="14278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997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30084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336" y="2596969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6016" y="3015961"/>
            <a:ext cx="6461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5380" y="28970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6692" y="3410043"/>
            <a:ext cx="6497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6944" y="4769117"/>
            <a:ext cx="6504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944" y="4328765"/>
            <a:ext cx="654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2928" y="5339747"/>
            <a:ext cx="6537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433" y="5739434"/>
            <a:ext cx="6517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36287" y="1844824"/>
            <a:ext cx="3515633" cy="1183032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 стороны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специалиста СЗ,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возможности, предварительно созваниваться с работодателем по кандидатуре соискателя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Разговор: векторные изображения и иллюстрации, которые можно скачать  бесплатно | Freep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398" y="1127194"/>
            <a:ext cx="3781215" cy="4743045"/>
          </a:xfrm>
          <a:prstGeom prst="rect">
            <a:avLst/>
          </a:prstGeom>
          <a:noFill/>
          <a:ln>
            <a:solidFill>
              <a:srgbClr val="14278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с одним вырезанным углом 17"/>
          <p:cNvSpPr/>
          <p:nvPr/>
        </p:nvSpPr>
        <p:spPr>
          <a:xfrm>
            <a:off x="364875" y="3410043"/>
            <a:ext cx="3415037" cy="2329391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 стороны клиента: предварительно, перед собеседованием направлять работодателю сопровождающее письмо  с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резюме (на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каждую вакансию направлять резюме, откорректированную под конкретную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вакансию).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997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30084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336" y="2596969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6016" y="3015961"/>
            <a:ext cx="6461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5380" y="28970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6692" y="3410043"/>
            <a:ext cx="6497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6944" y="4769117"/>
            <a:ext cx="6504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944" y="4328765"/>
            <a:ext cx="654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2928" y="5339747"/>
            <a:ext cx="6537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433" y="5739434"/>
            <a:ext cx="6517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411496" y="1745703"/>
            <a:ext cx="4320480" cy="387515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Убедить клиента, что каждое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собеседование -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 шанс трудоустройства и личный опыт общения с работодателем, не всегда случается 100% попадание в цель,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 тем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отрицательный результат, это тоже результат, благодаря которому человек приобретает опыт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Тем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более, посетив работодателя лично,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может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произвести на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работодателя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положительное впечатление, оставить резюме. Все быстро меняется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возможно, в дальнейшем у работодателя появится возможность пригласить на работу именно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этого гражданина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Собеседование: векторные изображения и иллюстрации, которые можно скачать  бесплатно | Freep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295" y="1127194"/>
            <a:ext cx="3768361" cy="48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997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30084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336" y="2596969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6016" y="3015961"/>
            <a:ext cx="6461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5380" y="28970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6692" y="3410043"/>
            <a:ext cx="6497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6944" y="4769117"/>
            <a:ext cx="6504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944" y="4328765"/>
            <a:ext cx="654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2928" y="5339747"/>
            <a:ext cx="6537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433" y="5739434"/>
            <a:ext cx="6517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07975" y="2471925"/>
            <a:ext cx="4111137" cy="2558802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Предложить посетить групповые занятия по социальной адаптации, поработать в группе, где можно поделиться своим опытом поиска работы, проведения собеседований и отработать другие ситуации при собеседованиях, в которые попадали соискатели, грамотно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составить сопроводительное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письмо и </a:t>
            </a:r>
            <a:r>
              <a:rPr lang="ru-R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резюме</a:t>
            </a:r>
            <a:r>
              <a:rPr lang="ru-RU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Психологическая группа напряжение - векторные изображения, Психологическая  группа напряжение картинки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Психологическая группа напряжение - векторные изображения, Психологическая  группа напряжение картинки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7" name="Picture 7" descr="https://vshp.pro/wp-content/uploads/2021/06/Integrativnyj-podhod-v-gruppovoj-psihoterap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347" y="1916833"/>
            <a:ext cx="4282542" cy="3553719"/>
          </a:xfrm>
          <a:prstGeom prst="rect">
            <a:avLst/>
          </a:prstGeom>
          <a:noFill/>
          <a:ln>
            <a:solidFill>
              <a:srgbClr val="0033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3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1444</TotalTime>
  <Words>303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145</cp:revision>
  <cp:lastPrinted>2022-10-07T09:08:12Z</cp:lastPrinted>
  <dcterms:created xsi:type="dcterms:W3CDTF">2022-02-17T12:04:18Z</dcterms:created>
  <dcterms:modified xsi:type="dcterms:W3CDTF">2022-10-07T09:08:26Z</dcterms:modified>
</cp:coreProperties>
</file>