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2101-E256-4282-B9EB-FBD06BAB7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5B339A-4B9D-4573-8B6E-8420EB93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E11C5-4526-48D5-A9A7-4DBE053D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3C68-D98A-4974-AAFD-A733ECDC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FE90C-D9BF-4856-843F-52CDD673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1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DD26-9D6A-4CC0-AD37-BFE6C6C0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343F12-2584-4135-8263-4E05949C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9D1ED-3332-4682-ACCF-60EBF7D3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54F8E-7FC7-4A1D-9269-BE2773CF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AA683-43E5-48F1-BA99-A6E6A610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CC1D05-7BA8-442A-9CE5-2B902DB88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35CFD-5C34-4738-A0BA-EBCF643D4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7EC7-A28A-4922-ABDD-E9CFAC3F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F46B4-E98D-414D-A1CE-591B0761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F572-F43F-4E24-8FD5-3430C744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3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E6068-7344-4C6D-B836-505C6660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2D45E-0296-441A-822E-7DACE7FAD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79647-C268-40DC-86E0-F2491E85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1F6CD-F23A-4DE8-B6CA-1A4CD47F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D37F4-11A4-4922-9A1A-B6DA5D19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4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3C91C-E960-4B5A-B96A-20E34DA6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E3390-C009-4638-AE11-5D961D3A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BF1D8-2565-41C0-8D7A-54E0534F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94F75-43BE-440A-B774-5868AAB7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87629-FAC8-4007-9392-4E61B45B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DBF46-0B77-44BB-A67C-0837E4A5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BC2B9-66D3-463C-A692-9EE8D758C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68614C-4379-4980-94D7-A84A06009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5F6650-A47E-4B20-8E35-236783FD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3E4971-5D59-4327-8076-3EFF0EE0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E5854-4CBB-4A02-BEF5-CF9AEC1A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8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93128-8CF2-4AFD-968F-63607C23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758BC-A156-41CB-9855-EAC386E8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018EF-2512-420C-8302-E666B8D8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D2384E-32CE-4279-8303-F7D6EB220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30EB76-BECB-4524-A389-972D79BE0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CA31C2-FC87-4D88-BA5A-5A1232A3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6DFDE9-DADD-48F3-8DA8-D4057A15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1E86AB-C5C2-4EC1-83CE-77BA2110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9BC08-1432-453A-80C2-82692D99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C50DB8-2D1D-4153-96DF-02F52A48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014060-AE38-45A9-833F-19E56536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3FD74D-DF62-4093-B5FB-7E72167D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0D8F40-E697-4B9A-A97D-14227DA1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434C45-AAD0-445F-919B-9077F543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CBEDA7-AB4E-42F5-9076-59DC7CD0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3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F6CFE-4598-4B97-8858-F0B295D4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3EAD4-5DFB-46CB-8DAA-F4FFD612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7A7944-B511-414A-A186-DD3963E2C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76CFE-EC56-4EB5-B2DE-FCD0D950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14923-B196-409C-AA9E-0779DB1F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5787A-458F-4A8C-945F-8FB6DFDB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3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859F5-8E5E-4CAF-A66A-CAA23EDC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95FBD4-DE45-4C59-ACEB-5203A3CEC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DE9677-AFDE-4995-904E-8C0B40CF4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8E40BB-9418-42EA-B222-9DBCB48B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3CA567-185B-4E7F-9FEF-182AC517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AC307C-BBB2-419C-A469-84D0E289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0209-C9E0-4D8F-98B0-16925CE4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888FD-6954-463D-9215-FDA262662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BD728-BB6B-45EB-A9E7-DF1564EC3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CA3F-6BF7-4611-B9D2-D6D5AE04B528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9ABB2-94B8-437F-8BA3-CA2666CDA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6641C-76F9-43CF-95AE-A42B1E09E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7CCB-1E2B-4EC3-B164-1A55053D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7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web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ebp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96CB6-AB13-4F9C-89ED-E2EBBE1A4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526" y="343123"/>
            <a:ext cx="5661434" cy="71309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СНИЖАЕМ  ГРАДУС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3D9D04-A378-412B-91D1-3FF2CED7F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1604"/>
            <a:ext cx="10052482" cy="3356196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254EE3-9D03-4611-9FE0-2A7A01896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786" y="440873"/>
            <a:ext cx="1805288" cy="779241"/>
          </a:xfrm>
          <a:prstGeom prst="rect">
            <a:avLst/>
          </a:prstGeom>
        </p:spPr>
      </p:pic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id="{F34D4FC9-248E-456E-BAD5-0B5904520186}"/>
              </a:ext>
            </a:extLst>
          </p:cNvPr>
          <p:cNvSpPr/>
          <p:nvPr/>
        </p:nvSpPr>
        <p:spPr>
          <a:xfrm>
            <a:off x="247828" y="262381"/>
            <a:ext cx="3288844" cy="1760789"/>
          </a:xfrm>
          <a:prstGeom prst="rightArrowCallout">
            <a:avLst>
              <a:gd name="adj1" fmla="val 23095"/>
              <a:gd name="adj2" fmla="val 25000"/>
              <a:gd name="adj3" fmla="val 16787"/>
              <a:gd name="adj4" fmla="val 775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ТОП -5 советов,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как вести себя сотруднику приёма, попавшему в конфликтную ситуацию с соискателем из-за действий потенциального работодателя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5DEF46-78BB-4D7B-80D3-D5A9D593D25E}"/>
              </a:ext>
            </a:extLst>
          </p:cNvPr>
          <p:cNvSpPr/>
          <p:nvPr/>
        </p:nvSpPr>
        <p:spPr>
          <a:xfrm>
            <a:off x="4758428" y="1269733"/>
            <a:ext cx="5484531" cy="2979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Исключить из речи слово «должен» и приставку «не».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Например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>
                <a:solidFill>
                  <a:srgbClr val="FF0000"/>
                </a:solidFill>
              </a:rPr>
              <a:t>«Вы должны что-то сделать»,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«Вы должны помнить»,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«Вы должны знать»,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«Так не следует делать..»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Лучше раз и навсегда заменить их на фразы:</a:t>
            </a:r>
          </a:p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«Рекомендую сделать»,</a:t>
            </a:r>
          </a:p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«Нужно помнить..»,</a:t>
            </a:r>
          </a:p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«Попробуйте сделать так.., такой вариант успешно работает»</a:t>
            </a:r>
          </a:p>
          <a:p>
            <a:pPr algn="ctr"/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0A61AE-CC64-4A9E-8B5A-C019BEDF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83" y="271260"/>
            <a:ext cx="1564893" cy="23473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A86F5E-C6DF-44A3-B977-16103EB61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8" y="1884180"/>
            <a:ext cx="2577820" cy="22105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F69883-2372-4E09-9206-BB6EE4701885}"/>
              </a:ext>
            </a:extLst>
          </p:cNvPr>
          <p:cNvSpPr txBox="1"/>
          <p:nvPr/>
        </p:nvSpPr>
        <p:spPr>
          <a:xfrm>
            <a:off x="1278384" y="2285364"/>
            <a:ext cx="1296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  <a:p>
            <a:r>
              <a:rPr lang="ru-RU" sz="7200" b="1" dirty="0">
                <a:solidFill>
                  <a:srgbClr val="00B0F0"/>
                </a:solidFill>
              </a:rPr>
              <a:t>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A4CAF1-25EC-408E-AAA2-C4B50FCC9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14" y="4478479"/>
            <a:ext cx="2577820" cy="22105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DFFBD2-C659-49F8-B715-FBC1186F3F96}"/>
              </a:ext>
            </a:extLst>
          </p:cNvPr>
          <p:cNvSpPr txBox="1"/>
          <p:nvPr/>
        </p:nvSpPr>
        <p:spPr>
          <a:xfrm>
            <a:off x="1242873" y="5139238"/>
            <a:ext cx="683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F9ED6DF-9EB2-4C1C-A8F6-6915DF1B3571}"/>
              </a:ext>
            </a:extLst>
          </p:cNvPr>
          <p:cNvSpPr/>
          <p:nvPr/>
        </p:nvSpPr>
        <p:spPr>
          <a:xfrm>
            <a:off x="4031976" y="4705165"/>
            <a:ext cx="7429096" cy="1942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400" b="1" dirty="0">
                <a:solidFill>
                  <a:srgbClr val="C00000"/>
                </a:solidFill>
              </a:rPr>
              <a:t>Использовать в речи фразу: «Я записываю»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1F1741"/>
                </a:solidFill>
              </a:rPr>
              <a:t>Если почувствовалось, что клиент начинает накручивать градус негатива в общении и ведёт себя не как обычно (перебирает пальцы, жестикулирует, трясёт ногой или перетаптывается), нужно взять ручку и вежливо попросить говорить помедленнее, мотивируя тем, что вы будете все записывать. Клиент будет вынужден говорить медленнее и его негативные эмоции спадут сами. Кроме того, ему будет приятно оказанное внимание к его персоне.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3621F1-2128-4DEA-332C-3F25D95AE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34" y="2345874"/>
            <a:ext cx="1827176" cy="23473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81262C-746E-6242-7379-0264B8167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88" y="343123"/>
            <a:ext cx="1105146" cy="828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101CF3-0239-49B7-AD2B-8C2D22AED50A}"/>
              </a:ext>
            </a:extLst>
          </p:cNvPr>
          <p:cNvSpPr txBox="1"/>
          <p:nvPr/>
        </p:nvSpPr>
        <p:spPr>
          <a:xfrm>
            <a:off x="9322040" y="0"/>
            <a:ext cx="344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20618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96CB6-AB13-4F9C-89ED-E2EBBE1A4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4760" y="343123"/>
            <a:ext cx="5643239" cy="713093"/>
          </a:xfrm>
        </p:spPr>
        <p:txBody>
          <a:bodyPr>
            <a:noAutofit/>
          </a:bodyPr>
          <a:lstStyle/>
          <a:p>
            <a:pPr algn="l"/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3D9D04-A378-412B-91D1-3FF2CED7F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1604"/>
            <a:ext cx="10052482" cy="3356196"/>
          </a:xfrm>
        </p:spPr>
        <p:txBody>
          <a:bodyPr/>
          <a:lstStyle/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                         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254EE3-9D03-4611-9FE0-2A7A01896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643" y="343122"/>
            <a:ext cx="1805288" cy="77924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5DEF46-78BB-4D7B-80D3-D5A9D593D25E}"/>
              </a:ext>
            </a:extLst>
          </p:cNvPr>
          <p:cNvSpPr/>
          <p:nvPr/>
        </p:nvSpPr>
        <p:spPr>
          <a:xfrm>
            <a:off x="3217077" y="918077"/>
            <a:ext cx="5033639" cy="1154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Разговаривать на равных.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 Не ставить себя выше или ниже клиента</a:t>
            </a:r>
            <a:r>
              <a:rPr lang="ru-RU" dirty="0">
                <a:solidFill>
                  <a:srgbClr val="1F1741"/>
                </a:solidFill>
              </a:rPr>
              <a:t>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EE318C7-54BF-4EA7-8755-1B5BBA9E55CA}"/>
              </a:ext>
            </a:extLst>
          </p:cNvPr>
          <p:cNvSpPr/>
          <p:nvPr/>
        </p:nvSpPr>
        <p:spPr>
          <a:xfrm>
            <a:off x="3320610" y="3021814"/>
            <a:ext cx="5289990" cy="10724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 искать виновных и объяснять клиенту по букве закона и правил.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A86F5E-C6DF-44A3-B977-16103EB61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46" y="343122"/>
            <a:ext cx="1880946" cy="1612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F69883-2372-4E09-9206-BB6EE4701885}"/>
              </a:ext>
            </a:extLst>
          </p:cNvPr>
          <p:cNvSpPr txBox="1"/>
          <p:nvPr/>
        </p:nvSpPr>
        <p:spPr>
          <a:xfrm>
            <a:off x="1197009" y="383699"/>
            <a:ext cx="1296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  <a:p>
            <a:r>
              <a:rPr lang="ru-RU" sz="7200" b="1" dirty="0">
                <a:solidFill>
                  <a:srgbClr val="00B0F0"/>
                </a:solidFill>
              </a:rPr>
              <a:t>3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A4CAF1-25EC-408E-AAA2-C4B50FCC9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46" y="2481564"/>
            <a:ext cx="2018190" cy="17306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DFFBD2-C659-49F8-B715-FBC1186F3F96}"/>
              </a:ext>
            </a:extLst>
          </p:cNvPr>
          <p:cNvSpPr txBox="1"/>
          <p:nvPr/>
        </p:nvSpPr>
        <p:spPr>
          <a:xfrm>
            <a:off x="1197009" y="2819344"/>
            <a:ext cx="683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F9ED6DF-9EB2-4C1C-A8F6-6915DF1B3571}"/>
              </a:ext>
            </a:extLst>
          </p:cNvPr>
          <p:cNvSpPr/>
          <p:nvPr/>
        </p:nvSpPr>
        <p:spPr>
          <a:xfrm>
            <a:off x="3604334" y="4972050"/>
            <a:ext cx="5035620" cy="14398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 Остаться положительным героем.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03E75A-2494-4D58-A5BE-4270ADF3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4" y="4811012"/>
            <a:ext cx="2018190" cy="1730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705B53-9393-4BB7-823C-E1260B81664B}"/>
              </a:ext>
            </a:extLst>
          </p:cNvPr>
          <p:cNvSpPr txBox="1"/>
          <p:nvPr/>
        </p:nvSpPr>
        <p:spPr>
          <a:xfrm>
            <a:off x="1197009" y="5257800"/>
            <a:ext cx="516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B0F0"/>
                </a:solidFill>
              </a:rPr>
              <a:t>5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5F1D02-3BE5-4BCC-A396-9DEB42F0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85" y="1478451"/>
            <a:ext cx="2315670" cy="2211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AA3C08-F136-5041-E287-2ECE88E6B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61" y="4323878"/>
            <a:ext cx="2395914" cy="2111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B22E6-25B2-461B-A41F-200C1B443784}"/>
              </a:ext>
            </a:extLst>
          </p:cNvPr>
          <p:cNvSpPr txBox="1"/>
          <p:nvPr/>
        </p:nvSpPr>
        <p:spPr>
          <a:xfrm>
            <a:off x="9601551" y="-19588"/>
            <a:ext cx="358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075322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210</Words>
  <Application>Microsoft Office PowerPoint</Application>
  <PresentationFormat>Широкоэкранный</PresentationFormat>
  <Paragraphs>42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Тема Office</vt:lpstr>
      <vt:lpstr>СНИЖАЕМ  ГРАДУС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Геннадьевна Куликова</dc:creator>
  <cp:lastModifiedBy>Анна Горбатова</cp:lastModifiedBy>
  <cp:revision>27</cp:revision>
  <dcterms:created xsi:type="dcterms:W3CDTF">2022-06-20T08:11:44Z</dcterms:created>
  <dcterms:modified xsi:type="dcterms:W3CDTF">2022-10-07T08:39:46Z</dcterms:modified>
</cp:coreProperties>
</file>