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1A16-8EA9-469D-8744-E9C5834F2F5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8921-062B-44A1-9DB5-29FBBFF0BA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694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1A16-8EA9-469D-8744-E9C5834F2F5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8921-062B-44A1-9DB5-29FBBFF0BA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806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1A16-8EA9-469D-8744-E9C5834F2F5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8921-062B-44A1-9DB5-29FBBFF0BA4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9655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1A16-8EA9-469D-8744-E9C5834F2F5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8921-062B-44A1-9DB5-29FBBFF0BA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01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1A16-8EA9-469D-8744-E9C5834F2F5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8921-062B-44A1-9DB5-29FBBFF0BA4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8860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1A16-8EA9-469D-8744-E9C5834F2F5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8921-062B-44A1-9DB5-29FBBFF0BA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813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1A16-8EA9-469D-8744-E9C5834F2F5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8921-062B-44A1-9DB5-29FBBFF0BA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701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1A16-8EA9-469D-8744-E9C5834F2F5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8921-062B-44A1-9DB5-29FBBFF0BA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12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1A16-8EA9-469D-8744-E9C5834F2F5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8921-062B-44A1-9DB5-29FBBFF0BA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65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1A16-8EA9-469D-8744-E9C5834F2F5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8921-062B-44A1-9DB5-29FBBFF0BA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97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1A16-8EA9-469D-8744-E9C5834F2F5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8921-062B-44A1-9DB5-29FBBFF0BA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38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1A16-8EA9-469D-8744-E9C5834F2F5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8921-062B-44A1-9DB5-29FBBFF0BA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562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1A16-8EA9-469D-8744-E9C5834F2F5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8921-062B-44A1-9DB5-29FBBFF0BA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51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1A16-8EA9-469D-8744-E9C5834F2F5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8921-062B-44A1-9DB5-29FBBFF0BA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59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1A16-8EA9-469D-8744-E9C5834F2F5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8921-062B-44A1-9DB5-29FBBFF0BA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15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8921-062B-44A1-9DB5-29FBBFF0BA4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1A16-8EA9-469D-8744-E9C5834F2F5D}" type="datetimeFigureOut">
              <a:rPr lang="ru-RU" smtClean="0"/>
              <a:t>06.10.2022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41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D1A16-8EA9-469D-8744-E9C5834F2F5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178921-062B-44A1-9DB5-29FBBFF0BA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00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46" y="177312"/>
            <a:ext cx="2012339" cy="83071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3133" y="3007077"/>
            <a:ext cx="4314092" cy="367512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9125" y="350577"/>
            <a:ext cx="7241198" cy="650742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6946" y="2378244"/>
            <a:ext cx="6102592" cy="1846659"/>
          </a:xfrm>
          <a:prstGeom prst="rect">
            <a:avLst/>
          </a:prstGeom>
          <a:noFill/>
          <a:ln>
            <a:gradFill>
              <a:gsLst>
                <a:gs pos="0">
                  <a:srgbClr val="0070C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ТОП - 5 СОВЕТОВ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как вести себя сотруднику приёма попавшему в конфликтную ситуацию с соискателем из-за действий потенциального работодателя </a:t>
            </a:r>
          </a:p>
          <a:p>
            <a:pPr algn="ctr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( на собеседовании выяснилось, что работодатель неверно описал вакансию, требования к обязанностям, либо работодатель не пришёл на собеседование и </a:t>
            </a:r>
            <a:r>
              <a:rPr lang="ru-RU" sz="1400" dirty="0" err="1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тд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.)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21134" y="674176"/>
            <a:ext cx="3476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Провести собеседование между работодателем и соискателем по телефонной или видео связи.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6556" y="4664288"/>
            <a:ext cx="50809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Для работодателя на перспективу: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-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Проведение круглых столов для работодателей: «Как правильно подать вакансию в Центр занятости»; 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-Создание чата по этому вопросу; 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-Регулярно выкладывать на сайт Центра занятости советы по подаче вакансий.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24560" y="308256"/>
            <a:ext cx="58538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Предложим в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оспользоваться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услугами транспорта Центра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занятости населения; получение преференций при повторном проведении собеседования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или утешительный подарок от работодателя кружка, блокнот, календарь, сертификат и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тд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.(по согласованию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с работодателем).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95390" y="2510764"/>
            <a:ext cx="45895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Успокоить клиента и п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резентовать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работодателя в качестве возможности собственного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развития (преодоление жизненных трудностей, стрессоустойчивость и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тд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.).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73194" y="4373579"/>
            <a:ext cx="5499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Предложить другие возможности: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73063" y="4747916"/>
            <a:ext cx="26446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Пройти профессиональное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образование.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22808" y="4737183"/>
            <a:ext cx="2643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Организовать собственное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дело.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84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170</TotalTime>
  <Words>160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Comic Sans MS</vt:lpstr>
      <vt:lpstr>Trebuchet MS</vt:lpstr>
      <vt:lpstr>Wingdings 3</vt:lpstr>
      <vt:lpstr>Аспект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Lapina</dc:creator>
  <cp:lastModifiedBy>Lapina</cp:lastModifiedBy>
  <cp:revision>10</cp:revision>
  <cp:lastPrinted>2022-10-05T10:44:33Z</cp:lastPrinted>
  <dcterms:created xsi:type="dcterms:W3CDTF">2022-10-05T08:25:42Z</dcterms:created>
  <dcterms:modified xsi:type="dcterms:W3CDTF">2022-10-06T10:24:54Z</dcterms:modified>
</cp:coreProperties>
</file>